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Lst>
  <p:notesMasterIdLst>
    <p:notesMasterId r:id="rId32"/>
  </p:notesMasterIdLst>
  <p:sldIdLst>
    <p:sldId id="322" r:id="rId2"/>
    <p:sldId id="323" r:id="rId3"/>
    <p:sldId id="324" r:id="rId4"/>
    <p:sldId id="432" r:id="rId5"/>
    <p:sldId id="433" r:id="rId6"/>
    <p:sldId id="434" r:id="rId7"/>
    <p:sldId id="435" r:id="rId8"/>
    <p:sldId id="436" r:id="rId9"/>
    <p:sldId id="437" r:id="rId10"/>
    <p:sldId id="438" r:id="rId11"/>
    <p:sldId id="440" r:id="rId12"/>
    <p:sldId id="439" r:id="rId13"/>
    <p:sldId id="441" r:id="rId14"/>
    <p:sldId id="443" r:id="rId15"/>
    <p:sldId id="444" r:id="rId16"/>
    <p:sldId id="445" r:id="rId17"/>
    <p:sldId id="446" r:id="rId18"/>
    <p:sldId id="447" r:id="rId19"/>
    <p:sldId id="448" r:id="rId20"/>
    <p:sldId id="449" r:id="rId21"/>
    <p:sldId id="450" r:id="rId22"/>
    <p:sldId id="451" r:id="rId23"/>
    <p:sldId id="452" r:id="rId24"/>
    <p:sldId id="453" r:id="rId25"/>
    <p:sldId id="454" r:id="rId26"/>
    <p:sldId id="455" r:id="rId27"/>
    <p:sldId id="456" r:id="rId28"/>
    <p:sldId id="457" r:id="rId29"/>
    <p:sldId id="412" r:id="rId30"/>
    <p:sldId id="383"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61F0D8-EE5F-4F5E-8DBB-74D1F11F0514}">
  <a:tblStyle styleId="{2961F0D8-EE5F-4F5E-8DBB-74D1F11F05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6" autoAdjust="0"/>
    <p:restoredTop sz="94660"/>
  </p:normalViewPr>
  <p:slideViewPr>
    <p:cSldViewPr snapToGrid="0">
      <p:cViewPr varScale="1">
        <p:scale>
          <a:sx n="121" d="100"/>
          <a:sy n="121" d="100"/>
        </p:scale>
        <p:origin x="766"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864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199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2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472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164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447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453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707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89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39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373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615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4621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280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924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912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010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062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51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2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97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589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925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78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419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220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376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0">
  <p:cSld name="CUSTOM_35">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5"/>
          <p:cNvSpPr txBox="1">
            <a:spLocks noGrp="1"/>
          </p:cNvSpPr>
          <p:nvPr>
            <p:ph type="ctrTitle"/>
          </p:nvPr>
        </p:nvSpPr>
        <p:spPr>
          <a:xfrm flipH="1">
            <a:off x="4432350" y="1831500"/>
            <a:ext cx="2809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40" name="Google Shape;140;p25"/>
          <p:cNvSpPr txBox="1">
            <a:spLocks noGrp="1"/>
          </p:cNvSpPr>
          <p:nvPr>
            <p:ph type="title" idx="2" hasCustomPrompt="1"/>
          </p:nvPr>
        </p:nvSpPr>
        <p:spPr>
          <a:xfrm flipH="1">
            <a:off x="1902150" y="2222921"/>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25"/>
          <p:cNvSpPr txBox="1">
            <a:spLocks noGrp="1"/>
          </p:cNvSpPr>
          <p:nvPr>
            <p:ph type="subTitle" idx="1"/>
          </p:nvPr>
        </p:nvSpPr>
        <p:spPr>
          <a:xfrm>
            <a:off x="4432350" y="2775300"/>
            <a:ext cx="23946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1">
  <p:cSld name="CUSTOM_36">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flipH="1">
            <a:off x="1745813" y="1828100"/>
            <a:ext cx="29793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44" name="Google Shape;144;p26"/>
          <p:cNvSpPr txBox="1">
            <a:spLocks noGrp="1"/>
          </p:cNvSpPr>
          <p:nvPr>
            <p:ph type="title" idx="2" hasCustomPrompt="1"/>
          </p:nvPr>
        </p:nvSpPr>
        <p:spPr>
          <a:xfrm flipH="1">
            <a:off x="4418888" y="22195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6"/>
          <p:cNvSpPr txBox="1">
            <a:spLocks noGrp="1"/>
          </p:cNvSpPr>
          <p:nvPr>
            <p:ph type="subTitle" idx="1"/>
          </p:nvPr>
        </p:nvSpPr>
        <p:spPr>
          <a:xfrm>
            <a:off x="2531675" y="2771900"/>
            <a:ext cx="21936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CUSTOM_15">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2638350" y="-766502"/>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8" name="Google Shape;148;p27"/>
          <p:cNvSpPr txBox="1">
            <a:spLocks noGrp="1"/>
          </p:cNvSpPr>
          <p:nvPr>
            <p:ph type="subTitle" idx="1"/>
          </p:nvPr>
        </p:nvSpPr>
        <p:spPr>
          <a:xfrm>
            <a:off x="2459550" y="1171225"/>
            <a:ext cx="4224900" cy="9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p:cSld name="CUSTOM_19">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2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51" name="Google Shape;151;p28"/>
          <p:cNvSpPr txBox="1">
            <a:spLocks noGrp="1"/>
          </p:cNvSpPr>
          <p:nvPr>
            <p:ph type="subTitle" idx="1"/>
          </p:nvPr>
        </p:nvSpPr>
        <p:spPr>
          <a:xfrm>
            <a:off x="5011944" y="1392300"/>
            <a:ext cx="2733300" cy="58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Exo 2"/>
              <a:buNone/>
              <a:defRPr sz="1400" b="1">
                <a:latin typeface="Exo 2"/>
                <a:ea typeface="Exo 2"/>
                <a:cs typeface="Exo 2"/>
                <a:sym typeface="Exo 2"/>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52" name="Google Shape;152;p28"/>
          <p:cNvSpPr txBox="1">
            <a:spLocks noGrp="1"/>
          </p:cNvSpPr>
          <p:nvPr>
            <p:ph type="body" idx="2"/>
          </p:nvPr>
        </p:nvSpPr>
        <p:spPr>
          <a:xfrm>
            <a:off x="4546540" y="2069617"/>
            <a:ext cx="3712800" cy="269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Char char="●"/>
              <a:defRPr sz="1100"/>
            </a:lvl1pPr>
            <a:lvl2pPr marL="914400" lvl="1" indent="-304800" rtl="0">
              <a:spcBef>
                <a:spcPts val="1000"/>
              </a:spcBef>
              <a:spcAft>
                <a:spcPts val="0"/>
              </a:spcAft>
              <a:buClr>
                <a:schemeClr val="dk2"/>
              </a:buClr>
              <a:buSzPts val="1200"/>
              <a:buChar char="○"/>
              <a:defRPr/>
            </a:lvl2pPr>
            <a:lvl3pPr marL="1371600" lvl="2" indent="-304800" rtl="0">
              <a:spcBef>
                <a:spcPts val="1600"/>
              </a:spcBef>
              <a:spcAft>
                <a:spcPts val="0"/>
              </a:spcAft>
              <a:buClr>
                <a:schemeClr val="dk2"/>
              </a:buClr>
              <a:buSzPts val="1200"/>
              <a:buChar char="■"/>
              <a:defRPr/>
            </a:lvl3pPr>
            <a:lvl4pPr marL="1828800" lvl="3" indent="-304800" rtl="0">
              <a:spcBef>
                <a:spcPts val="1600"/>
              </a:spcBef>
              <a:spcAft>
                <a:spcPts val="0"/>
              </a:spcAft>
              <a:buClr>
                <a:schemeClr val="dk2"/>
              </a:buClr>
              <a:buSzPts val="1200"/>
              <a:buChar char="●"/>
              <a:defRPr/>
            </a:lvl4pPr>
            <a:lvl5pPr marL="2286000" lvl="4" indent="-304800" rtl="0">
              <a:spcBef>
                <a:spcPts val="1600"/>
              </a:spcBef>
              <a:spcAft>
                <a:spcPts val="0"/>
              </a:spcAft>
              <a:buClr>
                <a:schemeClr val="dk2"/>
              </a:buClr>
              <a:buSzPts val="1200"/>
              <a:buChar char="○"/>
              <a:defRPr/>
            </a:lvl5pPr>
            <a:lvl6pPr marL="2743200" lvl="5" indent="-304800" rtl="0">
              <a:spcBef>
                <a:spcPts val="1600"/>
              </a:spcBef>
              <a:spcAft>
                <a:spcPts val="0"/>
              </a:spcAft>
              <a:buClr>
                <a:schemeClr val="dk2"/>
              </a:buClr>
              <a:buSzPts val="1200"/>
              <a:buChar char="■"/>
              <a:defRPr/>
            </a:lvl6pPr>
            <a:lvl7pPr marL="3200400" lvl="6" indent="-304800" rtl="0">
              <a:spcBef>
                <a:spcPts val="1600"/>
              </a:spcBef>
              <a:spcAft>
                <a:spcPts val="0"/>
              </a:spcAft>
              <a:buClr>
                <a:schemeClr val="dk2"/>
              </a:buClr>
              <a:buSzPts val="1200"/>
              <a:buChar char="●"/>
              <a:defRPr/>
            </a:lvl7pPr>
            <a:lvl8pPr marL="3657600" lvl="7" indent="-304800" rtl="0">
              <a:spcBef>
                <a:spcPts val="1600"/>
              </a:spcBef>
              <a:spcAft>
                <a:spcPts val="0"/>
              </a:spcAft>
              <a:buClr>
                <a:schemeClr val="dk2"/>
              </a:buClr>
              <a:buSzPts val="1200"/>
              <a:buChar char="○"/>
              <a:defRPr/>
            </a:lvl8pPr>
            <a:lvl9pPr marL="4114800" lvl="8" indent="-304800" rtl="0">
              <a:spcBef>
                <a:spcPts val="1600"/>
              </a:spcBef>
              <a:spcAft>
                <a:spcPts val="1600"/>
              </a:spcAft>
              <a:buClr>
                <a:schemeClr val="dk2"/>
              </a:buClr>
              <a:buSzPts val="12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21">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4888784" y="1514475"/>
            <a:ext cx="3559800" cy="780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Clr>
                <a:schemeClr val="hlink"/>
              </a:buClr>
              <a:buSzPts val="1800"/>
              <a:buNone/>
              <a:defRPr sz="1800">
                <a:solidFill>
                  <a:schemeClr val="hlink"/>
                </a:solidFill>
              </a:defRPr>
            </a:lvl2pPr>
            <a:lvl3pPr lvl="2" rtl="0">
              <a:spcBef>
                <a:spcPts val="0"/>
              </a:spcBef>
              <a:spcAft>
                <a:spcPts val="0"/>
              </a:spcAft>
              <a:buClr>
                <a:schemeClr val="hlink"/>
              </a:buClr>
              <a:buSzPts val="1800"/>
              <a:buNone/>
              <a:defRPr sz="1800">
                <a:solidFill>
                  <a:schemeClr val="hlink"/>
                </a:solidFill>
              </a:defRPr>
            </a:lvl3pPr>
            <a:lvl4pPr lvl="3" rtl="0">
              <a:spcBef>
                <a:spcPts val="0"/>
              </a:spcBef>
              <a:spcAft>
                <a:spcPts val="0"/>
              </a:spcAft>
              <a:buClr>
                <a:schemeClr val="hlink"/>
              </a:buClr>
              <a:buSzPts val="1800"/>
              <a:buNone/>
              <a:defRPr sz="1800">
                <a:solidFill>
                  <a:schemeClr val="hlink"/>
                </a:solidFill>
              </a:defRPr>
            </a:lvl4pPr>
            <a:lvl5pPr lvl="4" rtl="0">
              <a:spcBef>
                <a:spcPts val="0"/>
              </a:spcBef>
              <a:spcAft>
                <a:spcPts val="0"/>
              </a:spcAft>
              <a:buClr>
                <a:schemeClr val="hlink"/>
              </a:buClr>
              <a:buSzPts val="1800"/>
              <a:buNone/>
              <a:defRPr sz="1800">
                <a:solidFill>
                  <a:schemeClr val="hlink"/>
                </a:solidFill>
              </a:defRPr>
            </a:lvl5pPr>
            <a:lvl6pPr lvl="5" rtl="0">
              <a:spcBef>
                <a:spcPts val="0"/>
              </a:spcBef>
              <a:spcAft>
                <a:spcPts val="0"/>
              </a:spcAft>
              <a:buClr>
                <a:schemeClr val="hlink"/>
              </a:buClr>
              <a:buSzPts val="1800"/>
              <a:buNone/>
              <a:defRPr sz="1800">
                <a:solidFill>
                  <a:schemeClr val="hlink"/>
                </a:solidFill>
              </a:defRPr>
            </a:lvl6pPr>
            <a:lvl7pPr lvl="6" rtl="0">
              <a:spcBef>
                <a:spcPts val="0"/>
              </a:spcBef>
              <a:spcAft>
                <a:spcPts val="0"/>
              </a:spcAft>
              <a:buClr>
                <a:schemeClr val="hlink"/>
              </a:buClr>
              <a:buSzPts val="1800"/>
              <a:buNone/>
              <a:defRPr sz="1800">
                <a:solidFill>
                  <a:schemeClr val="hlink"/>
                </a:solidFill>
              </a:defRPr>
            </a:lvl7pPr>
            <a:lvl8pPr lvl="7" rtl="0">
              <a:spcBef>
                <a:spcPts val="0"/>
              </a:spcBef>
              <a:spcAft>
                <a:spcPts val="0"/>
              </a:spcAft>
              <a:buClr>
                <a:schemeClr val="hlink"/>
              </a:buClr>
              <a:buSzPts val="1800"/>
              <a:buNone/>
              <a:defRPr sz="1800">
                <a:solidFill>
                  <a:schemeClr val="hlink"/>
                </a:solidFill>
              </a:defRPr>
            </a:lvl8pPr>
            <a:lvl9pPr lvl="8" rtl="0">
              <a:spcBef>
                <a:spcPts val="0"/>
              </a:spcBef>
              <a:spcAft>
                <a:spcPts val="0"/>
              </a:spcAft>
              <a:buClr>
                <a:schemeClr val="hlink"/>
              </a:buClr>
              <a:buSzPts val="1800"/>
              <a:buNone/>
              <a:defRPr sz="1800">
                <a:solidFill>
                  <a:schemeClr val="hlink"/>
                </a:solidFill>
              </a:defRPr>
            </a:lvl9pPr>
          </a:lstStyle>
          <a:p>
            <a:endParaRPr/>
          </a:p>
        </p:txBody>
      </p:sp>
      <p:sp>
        <p:nvSpPr>
          <p:cNvPr id="155" name="Google Shape;155;p29"/>
          <p:cNvSpPr txBox="1">
            <a:spLocks noGrp="1"/>
          </p:cNvSpPr>
          <p:nvPr>
            <p:ph type="subTitle" idx="1"/>
          </p:nvPr>
        </p:nvSpPr>
        <p:spPr>
          <a:xfrm>
            <a:off x="4888784" y="2559200"/>
            <a:ext cx="26742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2">
  <p:cSld name="CUSTOM_22">
    <p:spTree>
      <p:nvGrpSpPr>
        <p:cNvPr id="1" name="Shape 156"/>
        <p:cNvGrpSpPr/>
        <p:nvPr/>
      </p:nvGrpSpPr>
      <p:grpSpPr>
        <a:xfrm>
          <a:off x="0" y="0"/>
          <a:ext cx="0" cy="0"/>
          <a:chOff x="0" y="0"/>
          <a:chExt cx="0" cy="0"/>
        </a:xfrm>
      </p:grpSpPr>
      <p:sp>
        <p:nvSpPr>
          <p:cNvPr id="157" name="Google Shape;157;p30"/>
          <p:cNvSpPr txBox="1">
            <a:spLocks noGrp="1"/>
          </p:cNvSpPr>
          <p:nvPr>
            <p:ph type="ctrTitle"/>
          </p:nvPr>
        </p:nvSpPr>
        <p:spPr>
          <a:xfrm>
            <a:off x="1399935" y="1490117"/>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58" name="Google Shape;158;p30"/>
          <p:cNvSpPr txBox="1">
            <a:spLocks noGrp="1"/>
          </p:cNvSpPr>
          <p:nvPr>
            <p:ph type="subTitle" idx="1"/>
          </p:nvPr>
        </p:nvSpPr>
        <p:spPr>
          <a:xfrm>
            <a:off x="1399935" y="1784367"/>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59" name="Google Shape;159;p30"/>
          <p:cNvSpPr txBox="1">
            <a:spLocks noGrp="1"/>
          </p:cNvSpPr>
          <p:nvPr>
            <p:ph type="ctrTitle" idx="2"/>
          </p:nvPr>
        </p:nvSpPr>
        <p:spPr>
          <a:xfrm>
            <a:off x="1399935" y="248748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0" name="Google Shape;160;p30"/>
          <p:cNvSpPr txBox="1">
            <a:spLocks noGrp="1"/>
          </p:cNvSpPr>
          <p:nvPr>
            <p:ph type="subTitle" idx="3"/>
          </p:nvPr>
        </p:nvSpPr>
        <p:spPr>
          <a:xfrm>
            <a:off x="1399935" y="278173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1" name="Google Shape;161;p30"/>
          <p:cNvSpPr txBox="1">
            <a:spLocks noGrp="1"/>
          </p:cNvSpPr>
          <p:nvPr>
            <p:ph type="ctrTitle" idx="4"/>
          </p:nvPr>
        </p:nvSpPr>
        <p:spPr>
          <a:xfrm>
            <a:off x="1399935" y="3484848"/>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2" name="Google Shape;162;p30"/>
          <p:cNvSpPr txBox="1">
            <a:spLocks noGrp="1"/>
          </p:cNvSpPr>
          <p:nvPr>
            <p:ph type="subTitle" idx="5"/>
          </p:nvPr>
        </p:nvSpPr>
        <p:spPr>
          <a:xfrm>
            <a:off x="1399935" y="3779098"/>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3" name="Google Shape;163;p30"/>
          <p:cNvSpPr txBox="1">
            <a:spLocks noGrp="1"/>
          </p:cNvSpPr>
          <p:nvPr>
            <p:ph type="ctrTitle" idx="6"/>
          </p:nvPr>
        </p:nvSpPr>
        <p:spPr>
          <a:xfrm>
            <a:off x="1399935" y="733850"/>
            <a:ext cx="2645400" cy="63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66" name="Google Shape;166;p31"/>
          <p:cNvSpPr txBox="1">
            <a:spLocks noGrp="1"/>
          </p:cNvSpPr>
          <p:nvPr>
            <p:ph type="ctrTitle" idx="2"/>
          </p:nvPr>
        </p:nvSpPr>
        <p:spPr>
          <a:xfrm>
            <a:off x="1741950" y="183705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7" name="Google Shape;167;p31"/>
          <p:cNvSpPr txBox="1">
            <a:spLocks noGrp="1"/>
          </p:cNvSpPr>
          <p:nvPr>
            <p:ph type="subTitle" idx="1"/>
          </p:nvPr>
        </p:nvSpPr>
        <p:spPr>
          <a:xfrm>
            <a:off x="1741950" y="22120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68" name="Google Shape;168;p31"/>
          <p:cNvSpPr txBox="1">
            <a:spLocks noGrp="1"/>
          </p:cNvSpPr>
          <p:nvPr>
            <p:ph type="ctrTitle" idx="3"/>
          </p:nvPr>
        </p:nvSpPr>
        <p:spPr>
          <a:xfrm>
            <a:off x="5633758" y="3495402"/>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69" name="Google Shape;169;p31"/>
          <p:cNvSpPr txBox="1">
            <a:spLocks noGrp="1"/>
          </p:cNvSpPr>
          <p:nvPr>
            <p:ph type="subTitle" idx="4"/>
          </p:nvPr>
        </p:nvSpPr>
        <p:spPr>
          <a:xfrm>
            <a:off x="5256958" y="250970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25">
    <p:spTree>
      <p:nvGrpSpPr>
        <p:cNvPr id="1" name="Shape 170"/>
        <p:cNvGrpSpPr/>
        <p:nvPr/>
      </p:nvGrpSpPr>
      <p:grpSpPr>
        <a:xfrm>
          <a:off x="0" y="0"/>
          <a:ext cx="0" cy="0"/>
          <a:chOff x="0" y="0"/>
          <a:chExt cx="0" cy="0"/>
        </a:xfrm>
      </p:grpSpPr>
      <p:sp>
        <p:nvSpPr>
          <p:cNvPr id="171" name="Google Shape;171;p32"/>
          <p:cNvSpPr txBox="1">
            <a:spLocks noGrp="1"/>
          </p:cNvSpPr>
          <p:nvPr>
            <p:ph type="ctrTitle"/>
          </p:nvPr>
        </p:nvSpPr>
        <p:spPr>
          <a:xfrm>
            <a:off x="3597150" y="1456050"/>
            <a:ext cx="17832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a:endParaRPr/>
          </a:p>
        </p:txBody>
      </p:sp>
      <p:sp>
        <p:nvSpPr>
          <p:cNvPr id="172" name="Google Shape;172;p32"/>
          <p:cNvSpPr txBox="1">
            <a:spLocks noGrp="1"/>
          </p:cNvSpPr>
          <p:nvPr>
            <p:ph type="subTitle" idx="1"/>
          </p:nvPr>
        </p:nvSpPr>
        <p:spPr>
          <a:xfrm>
            <a:off x="3597150" y="1983400"/>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3" name="Google Shape;173;p32"/>
          <p:cNvSpPr txBox="1">
            <a:spLocks noGrp="1"/>
          </p:cNvSpPr>
          <p:nvPr>
            <p:ph type="ctrTitle" idx="2"/>
          </p:nvPr>
        </p:nvSpPr>
        <p:spPr>
          <a:xfrm>
            <a:off x="3745350" y="3197745"/>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a:endParaRPr/>
          </a:p>
        </p:txBody>
      </p:sp>
      <p:sp>
        <p:nvSpPr>
          <p:cNvPr id="174" name="Google Shape;174;p32"/>
          <p:cNvSpPr txBox="1">
            <a:spLocks noGrp="1"/>
          </p:cNvSpPr>
          <p:nvPr>
            <p:ph type="subTitle" idx="3"/>
          </p:nvPr>
        </p:nvSpPr>
        <p:spPr>
          <a:xfrm>
            <a:off x="3368550" y="3709857"/>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75" name="Google Shape;175;p32"/>
          <p:cNvSpPr txBox="1">
            <a:spLocks noGrp="1"/>
          </p:cNvSpPr>
          <p:nvPr>
            <p:ph type="ctrTitle" idx="4"/>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23">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1456200" y="1833025"/>
            <a:ext cx="26178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1" name="Google Shape;191;p35"/>
          <p:cNvSpPr txBox="1">
            <a:spLocks noGrp="1"/>
          </p:cNvSpPr>
          <p:nvPr>
            <p:ph type="subTitle" idx="1"/>
          </p:nvPr>
        </p:nvSpPr>
        <p:spPr>
          <a:xfrm>
            <a:off x="1018050" y="1260500"/>
            <a:ext cx="3494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2" name="Google Shape;192;p35"/>
          <p:cNvSpPr txBox="1">
            <a:spLocks noGrp="1"/>
          </p:cNvSpPr>
          <p:nvPr>
            <p:ph type="ctrTitle" idx="2"/>
          </p:nvPr>
        </p:nvSpPr>
        <p:spPr>
          <a:xfrm>
            <a:off x="1458300" y="4163900"/>
            <a:ext cx="26136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a:endParaRPr/>
          </a:p>
        </p:txBody>
      </p:sp>
      <p:sp>
        <p:nvSpPr>
          <p:cNvPr id="193" name="Google Shape;193;p35"/>
          <p:cNvSpPr txBox="1">
            <a:spLocks noGrp="1"/>
          </p:cNvSpPr>
          <p:nvPr>
            <p:ph type="subTitle" idx="3"/>
          </p:nvPr>
        </p:nvSpPr>
        <p:spPr>
          <a:xfrm>
            <a:off x="1018650" y="3597131"/>
            <a:ext cx="34929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94" name="Google Shape;194;p35"/>
          <p:cNvSpPr txBox="1">
            <a:spLocks noGrp="1"/>
          </p:cNvSpPr>
          <p:nvPr>
            <p:ph type="ctrTitle" idx="4"/>
          </p:nvPr>
        </p:nvSpPr>
        <p:spPr>
          <a:xfrm>
            <a:off x="5086575" y="2998463"/>
            <a:ext cx="2615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hlink"/>
              </a:buClr>
              <a:buSzPts val="1400"/>
              <a:buNone/>
              <a:defRPr sz="1400">
                <a:solidFill>
                  <a:schemeClr val="hlink"/>
                </a:solidFill>
              </a:defRPr>
            </a:lvl2pPr>
            <a:lvl3pPr lvl="2" algn="r" rtl="0">
              <a:spcBef>
                <a:spcPts val="0"/>
              </a:spcBef>
              <a:spcAft>
                <a:spcPts val="0"/>
              </a:spcAft>
              <a:buClr>
                <a:schemeClr val="hlink"/>
              </a:buClr>
              <a:buSzPts val="1400"/>
              <a:buNone/>
              <a:defRPr sz="1400">
                <a:solidFill>
                  <a:schemeClr val="hlink"/>
                </a:solidFill>
              </a:defRPr>
            </a:lvl3pPr>
            <a:lvl4pPr lvl="3" algn="r" rtl="0">
              <a:spcBef>
                <a:spcPts val="0"/>
              </a:spcBef>
              <a:spcAft>
                <a:spcPts val="0"/>
              </a:spcAft>
              <a:buClr>
                <a:schemeClr val="hlink"/>
              </a:buClr>
              <a:buSzPts val="1400"/>
              <a:buNone/>
              <a:defRPr sz="1400">
                <a:solidFill>
                  <a:schemeClr val="hlink"/>
                </a:solidFill>
              </a:defRPr>
            </a:lvl4pPr>
            <a:lvl5pPr lvl="4" algn="r" rtl="0">
              <a:spcBef>
                <a:spcPts val="0"/>
              </a:spcBef>
              <a:spcAft>
                <a:spcPts val="0"/>
              </a:spcAft>
              <a:buClr>
                <a:schemeClr val="hlink"/>
              </a:buClr>
              <a:buSzPts val="1400"/>
              <a:buNone/>
              <a:defRPr sz="1400">
                <a:solidFill>
                  <a:schemeClr val="hlink"/>
                </a:solidFill>
              </a:defRPr>
            </a:lvl5pPr>
            <a:lvl6pPr lvl="5" algn="r" rtl="0">
              <a:spcBef>
                <a:spcPts val="0"/>
              </a:spcBef>
              <a:spcAft>
                <a:spcPts val="0"/>
              </a:spcAft>
              <a:buClr>
                <a:schemeClr val="hlink"/>
              </a:buClr>
              <a:buSzPts val="1400"/>
              <a:buNone/>
              <a:defRPr sz="1400">
                <a:solidFill>
                  <a:schemeClr val="hlink"/>
                </a:solidFill>
              </a:defRPr>
            </a:lvl6pPr>
            <a:lvl7pPr lvl="6" algn="r" rtl="0">
              <a:spcBef>
                <a:spcPts val="0"/>
              </a:spcBef>
              <a:spcAft>
                <a:spcPts val="0"/>
              </a:spcAft>
              <a:buClr>
                <a:schemeClr val="hlink"/>
              </a:buClr>
              <a:buSzPts val="1400"/>
              <a:buNone/>
              <a:defRPr sz="1400">
                <a:solidFill>
                  <a:schemeClr val="hlink"/>
                </a:solidFill>
              </a:defRPr>
            </a:lvl7pPr>
            <a:lvl8pPr lvl="7" algn="r" rtl="0">
              <a:spcBef>
                <a:spcPts val="0"/>
              </a:spcBef>
              <a:spcAft>
                <a:spcPts val="0"/>
              </a:spcAft>
              <a:buClr>
                <a:schemeClr val="hlink"/>
              </a:buClr>
              <a:buSzPts val="1400"/>
              <a:buNone/>
              <a:defRPr sz="1400">
                <a:solidFill>
                  <a:schemeClr val="hlink"/>
                </a:solidFill>
              </a:defRPr>
            </a:lvl8pPr>
            <a:lvl9pPr lvl="8" algn="r" rtl="0">
              <a:spcBef>
                <a:spcPts val="0"/>
              </a:spcBef>
              <a:spcAft>
                <a:spcPts val="0"/>
              </a:spcAft>
              <a:buClr>
                <a:schemeClr val="hlink"/>
              </a:buClr>
              <a:buSzPts val="1400"/>
              <a:buNone/>
              <a:defRPr sz="1400">
                <a:solidFill>
                  <a:schemeClr val="hlink"/>
                </a:solidFill>
              </a:defRPr>
            </a:lvl9pPr>
          </a:lstStyle>
          <a:p>
            <a:endParaRPr/>
          </a:p>
        </p:txBody>
      </p:sp>
      <p:sp>
        <p:nvSpPr>
          <p:cNvPr id="195" name="Google Shape;195;p35"/>
          <p:cNvSpPr txBox="1">
            <a:spLocks noGrp="1"/>
          </p:cNvSpPr>
          <p:nvPr>
            <p:ph type="subTitle" idx="5"/>
          </p:nvPr>
        </p:nvSpPr>
        <p:spPr>
          <a:xfrm>
            <a:off x="4647675" y="2427015"/>
            <a:ext cx="34929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96" name="Google Shape;196;p35"/>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Clr>
                <a:schemeClr val="hlink"/>
              </a:buClr>
              <a:buSzPts val="2400"/>
              <a:buNone/>
              <a:defRPr sz="2400">
                <a:solidFill>
                  <a:schemeClr val="hlink"/>
                </a:solidFill>
              </a:defRPr>
            </a:lvl2pPr>
            <a:lvl3pPr lvl="2" algn="r" rtl="0">
              <a:spcBef>
                <a:spcPts val="0"/>
              </a:spcBef>
              <a:spcAft>
                <a:spcPts val="0"/>
              </a:spcAft>
              <a:buClr>
                <a:schemeClr val="hlink"/>
              </a:buClr>
              <a:buSzPts val="2400"/>
              <a:buNone/>
              <a:defRPr sz="2400">
                <a:solidFill>
                  <a:schemeClr val="hlink"/>
                </a:solidFill>
              </a:defRPr>
            </a:lvl3pPr>
            <a:lvl4pPr lvl="3" algn="r" rtl="0">
              <a:spcBef>
                <a:spcPts val="0"/>
              </a:spcBef>
              <a:spcAft>
                <a:spcPts val="0"/>
              </a:spcAft>
              <a:buClr>
                <a:schemeClr val="hlink"/>
              </a:buClr>
              <a:buSzPts val="2400"/>
              <a:buNone/>
              <a:defRPr sz="2400">
                <a:solidFill>
                  <a:schemeClr val="hlink"/>
                </a:solidFill>
              </a:defRPr>
            </a:lvl4pPr>
            <a:lvl5pPr lvl="4" algn="r" rtl="0">
              <a:spcBef>
                <a:spcPts val="0"/>
              </a:spcBef>
              <a:spcAft>
                <a:spcPts val="0"/>
              </a:spcAft>
              <a:buClr>
                <a:schemeClr val="hlink"/>
              </a:buClr>
              <a:buSzPts val="2400"/>
              <a:buNone/>
              <a:defRPr sz="2400">
                <a:solidFill>
                  <a:schemeClr val="hlink"/>
                </a:solidFill>
              </a:defRPr>
            </a:lvl5pPr>
            <a:lvl6pPr lvl="5" algn="r" rtl="0">
              <a:spcBef>
                <a:spcPts val="0"/>
              </a:spcBef>
              <a:spcAft>
                <a:spcPts val="0"/>
              </a:spcAft>
              <a:buClr>
                <a:schemeClr val="hlink"/>
              </a:buClr>
              <a:buSzPts val="2400"/>
              <a:buNone/>
              <a:defRPr sz="2400">
                <a:solidFill>
                  <a:schemeClr val="hlink"/>
                </a:solidFill>
              </a:defRPr>
            </a:lvl6pPr>
            <a:lvl7pPr lvl="6" algn="r" rtl="0">
              <a:spcBef>
                <a:spcPts val="0"/>
              </a:spcBef>
              <a:spcAft>
                <a:spcPts val="0"/>
              </a:spcAft>
              <a:buClr>
                <a:schemeClr val="hlink"/>
              </a:buClr>
              <a:buSzPts val="2400"/>
              <a:buNone/>
              <a:defRPr sz="2400">
                <a:solidFill>
                  <a:schemeClr val="hlink"/>
                </a:solidFill>
              </a:defRPr>
            </a:lvl7pPr>
            <a:lvl8pPr lvl="7" algn="r" rtl="0">
              <a:spcBef>
                <a:spcPts val="0"/>
              </a:spcBef>
              <a:spcAft>
                <a:spcPts val="0"/>
              </a:spcAft>
              <a:buClr>
                <a:schemeClr val="hlink"/>
              </a:buClr>
              <a:buSzPts val="2400"/>
              <a:buNone/>
              <a:defRPr sz="2400">
                <a:solidFill>
                  <a:schemeClr val="hlink"/>
                </a:solidFill>
              </a:defRPr>
            </a:lvl8pPr>
            <a:lvl9pPr lvl="8" algn="r" rtl="0">
              <a:spcBef>
                <a:spcPts val="0"/>
              </a:spcBef>
              <a:spcAft>
                <a:spcPts val="0"/>
              </a:spcAft>
              <a:buClr>
                <a:schemeClr val="hlink"/>
              </a:buClr>
              <a:buSzPts val="2400"/>
              <a:buNone/>
              <a:defRPr sz="2400">
                <a:solidFill>
                  <a:schemeClr val="hlink"/>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20">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9" name="Google Shape;209;p37"/>
          <p:cNvSpPr txBox="1">
            <a:spLocks noGrp="1"/>
          </p:cNvSpPr>
          <p:nvPr>
            <p:ph type="ctrTitle" idx="2"/>
          </p:nvPr>
        </p:nvSpPr>
        <p:spPr>
          <a:xfrm>
            <a:off x="696800" y="1442500"/>
            <a:ext cx="17922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0" name="Google Shape;210;p37"/>
          <p:cNvSpPr txBox="1">
            <a:spLocks noGrp="1"/>
          </p:cNvSpPr>
          <p:nvPr>
            <p:ph type="subTitle" idx="1"/>
          </p:nvPr>
        </p:nvSpPr>
        <p:spPr>
          <a:xfrm>
            <a:off x="696800" y="1736742"/>
            <a:ext cx="17922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1" name="Google Shape;211;p37"/>
          <p:cNvSpPr txBox="1">
            <a:spLocks noGrp="1"/>
          </p:cNvSpPr>
          <p:nvPr>
            <p:ph type="ctrTitle" idx="3"/>
          </p:nvPr>
        </p:nvSpPr>
        <p:spPr>
          <a:xfrm>
            <a:off x="2675801" y="3234800"/>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2" name="Google Shape;212;p37"/>
          <p:cNvSpPr txBox="1">
            <a:spLocks noGrp="1"/>
          </p:cNvSpPr>
          <p:nvPr>
            <p:ph type="subTitle" idx="4"/>
          </p:nvPr>
        </p:nvSpPr>
        <p:spPr>
          <a:xfrm>
            <a:off x="2679533" y="3529048"/>
            <a:ext cx="1792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3" name="Google Shape;213;p37"/>
          <p:cNvSpPr txBox="1">
            <a:spLocks noGrp="1"/>
          </p:cNvSpPr>
          <p:nvPr>
            <p:ph type="ctrTitle" idx="5"/>
          </p:nvPr>
        </p:nvSpPr>
        <p:spPr>
          <a:xfrm>
            <a:off x="6645897" y="324949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14" name="Google Shape;214;p37"/>
          <p:cNvSpPr txBox="1">
            <a:spLocks noGrp="1"/>
          </p:cNvSpPr>
          <p:nvPr>
            <p:ph type="subTitle" idx="6"/>
          </p:nvPr>
        </p:nvSpPr>
        <p:spPr>
          <a:xfrm>
            <a:off x="6645899" y="3543742"/>
            <a:ext cx="17931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15" name="Google Shape;215;p37"/>
          <p:cNvSpPr txBox="1">
            <a:spLocks noGrp="1"/>
          </p:cNvSpPr>
          <p:nvPr>
            <p:ph type="ctrTitle" idx="7"/>
          </p:nvPr>
        </p:nvSpPr>
        <p:spPr>
          <a:xfrm>
            <a:off x="4662266" y="143722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16" name="Google Shape;216;p37"/>
          <p:cNvSpPr txBox="1">
            <a:spLocks noGrp="1"/>
          </p:cNvSpPr>
          <p:nvPr>
            <p:ph type="subTitle" idx="8"/>
          </p:nvPr>
        </p:nvSpPr>
        <p:spPr>
          <a:xfrm>
            <a:off x="4662266" y="173147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CUSTOM_24">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8"/>
          <p:cNvSpPr txBox="1">
            <a:spLocks noGrp="1"/>
          </p:cNvSpPr>
          <p:nvPr>
            <p:ph type="ctrTitle"/>
          </p:nvPr>
        </p:nvSpPr>
        <p:spPr>
          <a:xfrm>
            <a:off x="2289158" y="1318667"/>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19" name="Google Shape;219;p38"/>
          <p:cNvSpPr txBox="1">
            <a:spLocks noGrp="1"/>
          </p:cNvSpPr>
          <p:nvPr>
            <p:ph type="subTitle" idx="1"/>
          </p:nvPr>
        </p:nvSpPr>
        <p:spPr>
          <a:xfrm>
            <a:off x="2289158" y="1612917"/>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0" name="Google Shape;220;p38"/>
          <p:cNvSpPr txBox="1">
            <a:spLocks noGrp="1"/>
          </p:cNvSpPr>
          <p:nvPr>
            <p:ph type="ctrTitle" idx="2"/>
          </p:nvPr>
        </p:nvSpPr>
        <p:spPr>
          <a:xfrm>
            <a:off x="2298683" y="31133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1" name="Google Shape;221;p38"/>
          <p:cNvSpPr txBox="1">
            <a:spLocks noGrp="1"/>
          </p:cNvSpPr>
          <p:nvPr>
            <p:ph type="subTitle" idx="3"/>
          </p:nvPr>
        </p:nvSpPr>
        <p:spPr>
          <a:xfrm>
            <a:off x="2298683" y="34076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2" name="Google Shape;222;p38"/>
          <p:cNvSpPr txBox="1">
            <a:spLocks noGrp="1"/>
          </p:cNvSpPr>
          <p:nvPr>
            <p:ph type="ctrTitle" idx="4"/>
          </p:nvPr>
        </p:nvSpPr>
        <p:spPr>
          <a:xfrm>
            <a:off x="5050695" y="1318667"/>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3" name="Google Shape;223;p38"/>
          <p:cNvSpPr txBox="1">
            <a:spLocks noGrp="1"/>
          </p:cNvSpPr>
          <p:nvPr>
            <p:ph type="subTitle" idx="5"/>
          </p:nvPr>
        </p:nvSpPr>
        <p:spPr>
          <a:xfrm>
            <a:off x="5050697" y="1612917"/>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hlink"/>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24" name="Google Shape;224;p38"/>
          <p:cNvSpPr txBox="1">
            <a:spLocks noGrp="1"/>
          </p:cNvSpPr>
          <p:nvPr>
            <p:ph type="ctrTitle" idx="6"/>
          </p:nvPr>
        </p:nvSpPr>
        <p:spPr>
          <a:xfrm>
            <a:off x="5050695" y="31133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solidFill>
                  <a:schemeClr val="lt1"/>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5" name="Google Shape;225;p38"/>
          <p:cNvSpPr txBox="1">
            <a:spLocks noGrp="1"/>
          </p:cNvSpPr>
          <p:nvPr>
            <p:ph type="subTitle" idx="7"/>
          </p:nvPr>
        </p:nvSpPr>
        <p:spPr>
          <a:xfrm>
            <a:off x="5050697" y="34076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26" name="Google Shape;226;p38"/>
          <p:cNvSpPr txBox="1">
            <a:spLocks noGrp="1"/>
          </p:cNvSpPr>
          <p:nvPr>
            <p:ph type="ctrTitle" idx="8"/>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1">
  <p:cSld name="CUSTOM_14">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43" name="Google Shape;243;p40"/>
          <p:cNvSpPr txBox="1">
            <a:spLocks noGrp="1"/>
          </p:cNvSpPr>
          <p:nvPr>
            <p:ph type="ctrTitle" idx="2"/>
          </p:nvPr>
        </p:nvSpPr>
        <p:spPr>
          <a:xfrm>
            <a:off x="1331768" y="1496938"/>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40"/>
          <p:cNvSpPr txBox="1">
            <a:spLocks noGrp="1"/>
          </p:cNvSpPr>
          <p:nvPr>
            <p:ph type="subTitle" idx="1"/>
          </p:nvPr>
        </p:nvSpPr>
        <p:spPr>
          <a:xfrm>
            <a:off x="1201251" y="1764653"/>
            <a:ext cx="1911000" cy="69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5" name="Google Shape;245;p40"/>
          <p:cNvSpPr txBox="1">
            <a:spLocks noGrp="1"/>
          </p:cNvSpPr>
          <p:nvPr>
            <p:ph type="ctrTitle" idx="3"/>
          </p:nvPr>
        </p:nvSpPr>
        <p:spPr>
          <a:xfrm>
            <a:off x="1331768" y="2590069"/>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6" name="Google Shape;246;p40"/>
          <p:cNvSpPr txBox="1">
            <a:spLocks noGrp="1"/>
          </p:cNvSpPr>
          <p:nvPr>
            <p:ph type="subTitle" idx="4"/>
          </p:nvPr>
        </p:nvSpPr>
        <p:spPr>
          <a:xfrm>
            <a:off x="1201254" y="2858229"/>
            <a:ext cx="1911000" cy="6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7" name="Google Shape;247;p40"/>
          <p:cNvSpPr txBox="1">
            <a:spLocks noGrp="1"/>
          </p:cNvSpPr>
          <p:nvPr>
            <p:ph type="ctrTitle" idx="5"/>
          </p:nvPr>
        </p:nvSpPr>
        <p:spPr>
          <a:xfrm>
            <a:off x="1331768" y="36832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8" name="Google Shape;248;p40"/>
          <p:cNvSpPr txBox="1">
            <a:spLocks noGrp="1"/>
          </p:cNvSpPr>
          <p:nvPr>
            <p:ph type="subTitle" idx="6"/>
          </p:nvPr>
        </p:nvSpPr>
        <p:spPr>
          <a:xfrm>
            <a:off x="1201254" y="3950906"/>
            <a:ext cx="1911000" cy="6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9" name="Google Shape;249;p40"/>
          <p:cNvSpPr txBox="1">
            <a:spLocks noGrp="1"/>
          </p:cNvSpPr>
          <p:nvPr>
            <p:ph type="ctrTitle" idx="7"/>
          </p:nvPr>
        </p:nvSpPr>
        <p:spPr>
          <a:xfrm>
            <a:off x="6031732" y="3245062"/>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0" name="Google Shape;250;p40"/>
          <p:cNvSpPr txBox="1">
            <a:spLocks noGrp="1"/>
          </p:cNvSpPr>
          <p:nvPr>
            <p:ph type="subTitle" idx="8"/>
          </p:nvPr>
        </p:nvSpPr>
        <p:spPr>
          <a:xfrm>
            <a:off x="6031724" y="3512424"/>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1" name="Google Shape;251;p40"/>
          <p:cNvSpPr txBox="1">
            <a:spLocks noGrp="1"/>
          </p:cNvSpPr>
          <p:nvPr>
            <p:ph type="ctrTitle" idx="9"/>
          </p:nvPr>
        </p:nvSpPr>
        <p:spPr>
          <a:xfrm>
            <a:off x="6031732" y="2154450"/>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2" name="Google Shape;252;p40"/>
          <p:cNvSpPr txBox="1">
            <a:spLocks noGrp="1"/>
          </p:cNvSpPr>
          <p:nvPr>
            <p:ph type="subTitle" idx="13"/>
          </p:nvPr>
        </p:nvSpPr>
        <p:spPr>
          <a:xfrm>
            <a:off x="6031724" y="2422401"/>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53" name="Google Shape;253;p40"/>
          <p:cNvSpPr txBox="1">
            <a:spLocks noGrp="1"/>
          </p:cNvSpPr>
          <p:nvPr>
            <p:ph type="ctrTitle" idx="14"/>
          </p:nvPr>
        </p:nvSpPr>
        <p:spPr>
          <a:xfrm>
            <a:off x="6031732" y="1063837"/>
            <a:ext cx="17805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4" name="Google Shape;254;p40"/>
          <p:cNvSpPr txBox="1">
            <a:spLocks noGrp="1"/>
          </p:cNvSpPr>
          <p:nvPr>
            <p:ph type="subTitle" idx="15"/>
          </p:nvPr>
        </p:nvSpPr>
        <p:spPr>
          <a:xfrm>
            <a:off x="6031724" y="1332378"/>
            <a:ext cx="19110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1">
  <p:cSld name="CUSTOM_32">
    <p:bg>
      <p:bgPr>
        <a:blipFill>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5"/>
          <p:cNvSpPr txBox="1">
            <a:spLocks noGrp="1"/>
          </p:cNvSpPr>
          <p:nvPr>
            <p:ph type="ctrTitle"/>
          </p:nvPr>
        </p:nvSpPr>
        <p:spPr>
          <a:xfrm flipH="1">
            <a:off x="1781175" y="2967700"/>
            <a:ext cx="3429000" cy="95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
              <a:buNone/>
              <a:defRPr sz="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265" name="Google Shape;265;p45"/>
          <p:cNvSpPr txBox="1">
            <a:spLocks noGrp="1"/>
          </p:cNvSpPr>
          <p:nvPr>
            <p:ph type="subTitle" idx="1"/>
          </p:nvPr>
        </p:nvSpPr>
        <p:spPr>
          <a:xfrm flipH="1">
            <a:off x="1781175" y="1853775"/>
            <a:ext cx="4610100" cy="133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200"/>
              <a:buNone/>
              <a:defRPr sz="2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chnology design ">
  <p:cSld name="CUSTOM_26">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7"/>
          <p:cNvSpPr txBox="1">
            <a:spLocks noGrp="1"/>
          </p:cNvSpPr>
          <p:nvPr>
            <p:ph type="subTitle" idx="1"/>
          </p:nvPr>
        </p:nvSpPr>
        <p:spPr>
          <a:xfrm flipH="1">
            <a:off x="4370899" y="3606975"/>
            <a:ext cx="2640600" cy="110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6" name="Google Shape;276;p47"/>
          <p:cNvSpPr txBox="1">
            <a:spLocks noGrp="1"/>
          </p:cNvSpPr>
          <p:nvPr>
            <p:ph type="title"/>
          </p:nvPr>
        </p:nvSpPr>
        <p:spPr>
          <a:xfrm>
            <a:off x="2132501" y="3692178"/>
            <a:ext cx="1947300" cy="937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a:lvl1pPr>
            <a:lvl2pPr lvl="1" algn="r" rtl="0">
              <a:spcBef>
                <a:spcPts val="0"/>
              </a:spcBef>
              <a:spcAft>
                <a:spcPts val="0"/>
              </a:spcAft>
              <a:buNone/>
              <a:defRPr sz="1800" b="0"/>
            </a:lvl2pPr>
            <a:lvl3pPr lvl="2" algn="r" rtl="0">
              <a:spcBef>
                <a:spcPts val="0"/>
              </a:spcBef>
              <a:spcAft>
                <a:spcPts val="0"/>
              </a:spcAft>
              <a:buNone/>
              <a:defRPr sz="1800" b="0"/>
            </a:lvl3pPr>
            <a:lvl4pPr lvl="3" algn="r" rtl="0">
              <a:spcBef>
                <a:spcPts val="0"/>
              </a:spcBef>
              <a:spcAft>
                <a:spcPts val="0"/>
              </a:spcAft>
              <a:buNone/>
              <a:defRPr sz="1800" b="0"/>
            </a:lvl4pPr>
            <a:lvl5pPr lvl="4" algn="r" rtl="0">
              <a:spcBef>
                <a:spcPts val="0"/>
              </a:spcBef>
              <a:spcAft>
                <a:spcPts val="0"/>
              </a:spcAft>
              <a:buNone/>
              <a:defRPr sz="1800" b="0"/>
            </a:lvl5pPr>
            <a:lvl6pPr lvl="5" algn="r" rtl="0">
              <a:spcBef>
                <a:spcPts val="0"/>
              </a:spcBef>
              <a:spcAft>
                <a:spcPts val="0"/>
              </a:spcAft>
              <a:buNone/>
              <a:defRPr sz="1800" b="0"/>
            </a:lvl6pPr>
            <a:lvl7pPr lvl="6" algn="r" rtl="0">
              <a:spcBef>
                <a:spcPts val="0"/>
              </a:spcBef>
              <a:spcAft>
                <a:spcPts val="0"/>
              </a:spcAft>
              <a:buNone/>
              <a:defRPr sz="1800" b="0"/>
            </a:lvl7pPr>
            <a:lvl8pPr lvl="7" algn="r" rtl="0">
              <a:spcBef>
                <a:spcPts val="0"/>
              </a:spcBef>
              <a:spcAft>
                <a:spcPts val="0"/>
              </a:spcAft>
              <a:buNone/>
              <a:defRPr sz="1800" b="0"/>
            </a:lvl8pPr>
            <a:lvl9pPr lvl="8" algn="r" rtl="0">
              <a:spcBef>
                <a:spcPts val="0"/>
              </a:spcBef>
              <a:spcAft>
                <a:spcPts val="0"/>
              </a:spcAft>
              <a:buNone/>
              <a:defRPr sz="1800" b="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chnology design 1">
  <p:cSld name="CUSTOM_27">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48"/>
          <p:cNvSpPr txBox="1">
            <a:spLocks noGrp="1"/>
          </p:cNvSpPr>
          <p:nvPr>
            <p:ph type="subTitle" idx="1"/>
          </p:nvPr>
        </p:nvSpPr>
        <p:spPr>
          <a:xfrm flipH="1">
            <a:off x="1783792" y="2945550"/>
            <a:ext cx="2607600" cy="110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Font typeface="Catamaran Light"/>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79" name="Google Shape;279;p48"/>
          <p:cNvSpPr txBox="1">
            <a:spLocks noGrp="1"/>
          </p:cNvSpPr>
          <p:nvPr>
            <p:ph type="title"/>
          </p:nvPr>
        </p:nvSpPr>
        <p:spPr>
          <a:xfrm>
            <a:off x="2557289" y="1850218"/>
            <a:ext cx="1833900" cy="1107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b="0">
                <a:solidFill>
                  <a:schemeClr val="lt2"/>
                </a:solidFill>
              </a:defRPr>
            </a:lvl2pPr>
            <a:lvl3pPr lvl="2" algn="r" rtl="0">
              <a:spcBef>
                <a:spcPts val="0"/>
              </a:spcBef>
              <a:spcAft>
                <a:spcPts val="0"/>
              </a:spcAft>
              <a:buNone/>
              <a:defRPr sz="1800" b="0">
                <a:solidFill>
                  <a:schemeClr val="lt2"/>
                </a:solidFill>
              </a:defRPr>
            </a:lvl3pPr>
            <a:lvl4pPr lvl="3" algn="r" rtl="0">
              <a:spcBef>
                <a:spcPts val="0"/>
              </a:spcBef>
              <a:spcAft>
                <a:spcPts val="0"/>
              </a:spcAft>
              <a:buNone/>
              <a:defRPr sz="1800" b="0">
                <a:solidFill>
                  <a:schemeClr val="lt2"/>
                </a:solidFill>
              </a:defRPr>
            </a:lvl4pPr>
            <a:lvl5pPr lvl="4" algn="r" rtl="0">
              <a:spcBef>
                <a:spcPts val="0"/>
              </a:spcBef>
              <a:spcAft>
                <a:spcPts val="0"/>
              </a:spcAft>
              <a:buNone/>
              <a:defRPr sz="1800" b="0">
                <a:solidFill>
                  <a:schemeClr val="lt2"/>
                </a:solidFill>
              </a:defRPr>
            </a:lvl5pPr>
            <a:lvl6pPr lvl="5" algn="r" rtl="0">
              <a:spcBef>
                <a:spcPts val="0"/>
              </a:spcBef>
              <a:spcAft>
                <a:spcPts val="0"/>
              </a:spcAft>
              <a:buNone/>
              <a:defRPr sz="1800" b="0">
                <a:solidFill>
                  <a:schemeClr val="lt2"/>
                </a:solidFill>
              </a:defRPr>
            </a:lvl6pPr>
            <a:lvl7pPr lvl="6" algn="r" rtl="0">
              <a:spcBef>
                <a:spcPts val="0"/>
              </a:spcBef>
              <a:spcAft>
                <a:spcPts val="0"/>
              </a:spcAft>
              <a:buNone/>
              <a:defRPr sz="1800" b="0">
                <a:solidFill>
                  <a:schemeClr val="lt2"/>
                </a:solidFill>
              </a:defRPr>
            </a:lvl7pPr>
            <a:lvl8pPr lvl="7" algn="r" rtl="0">
              <a:spcBef>
                <a:spcPts val="0"/>
              </a:spcBef>
              <a:spcAft>
                <a:spcPts val="0"/>
              </a:spcAft>
              <a:buNone/>
              <a:defRPr sz="1800" b="0">
                <a:solidFill>
                  <a:schemeClr val="lt2"/>
                </a:solidFill>
              </a:defRPr>
            </a:lvl8pPr>
            <a:lvl9pPr lvl="8" algn="r" rtl="0">
              <a:spcBef>
                <a:spcPts val="0"/>
              </a:spcBef>
              <a:spcAft>
                <a:spcPts val="0"/>
              </a:spcAft>
              <a:buNone/>
              <a:defRPr sz="1800" b="0">
                <a:solidFill>
                  <a:schemeClr val="lt2"/>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chnology design 2">
  <p:cSld name="CUSTOM_28">
    <p:bg>
      <p:bgPr>
        <a:blipFill>
          <a:blip r:embed="rId2">
            <a:alphaModFix/>
          </a:blip>
          <a:stretch>
            <a:fillRect/>
          </a:stretch>
        </a:blipFill>
        <a:effectLst/>
      </p:bgPr>
    </p:bg>
    <p:spTree>
      <p:nvGrpSpPr>
        <p:cNvPr id="1" name="Shape 280"/>
        <p:cNvGrpSpPr/>
        <p:nvPr/>
      </p:nvGrpSpPr>
      <p:grpSpPr>
        <a:xfrm>
          <a:off x="0" y="0"/>
          <a:ext cx="0" cy="0"/>
          <a:chOff x="0" y="0"/>
          <a:chExt cx="0" cy="0"/>
        </a:xfrm>
      </p:grpSpPr>
      <p:sp>
        <p:nvSpPr>
          <p:cNvPr id="281" name="Google Shape;281;p49"/>
          <p:cNvSpPr txBox="1">
            <a:spLocks noGrp="1"/>
          </p:cNvSpPr>
          <p:nvPr>
            <p:ph type="subTitle" idx="1"/>
          </p:nvPr>
        </p:nvSpPr>
        <p:spPr>
          <a:xfrm flipH="1">
            <a:off x="4826925" y="1501900"/>
            <a:ext cx="2574000" cy="110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282" name="Google Shape;282;p49"/>
          <p:cNvSpPr txBox="1">
            <a:spLocks noGrp="1"/>
          </p:cNvSpPr>
          <p:nvPr>
            <p:ph type="title"/>
          </p:nvPr>
        </p:nvSpPr>
        <p:spPr>
          <a:xfrm>
            <a:off x="4826976" y="1111488"/>
            <a:ext cx="19473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lvl1pPr>
            <a:lvl2pPr lvl="1" rtl="0">
              <a:spcBef>
                <a:spcPts val="0"/>
              </a:spcBef>
              <a:spcAft>
                <a:spcPts val="0"/>
              </a:spcAft>
              <a:buNone/>
              <a:defRPr sz="1800" b="0">
                <a:solidFill>
                  <a:schemeClr val="lt2"/>
                </a:solidFill>
              </a:defRPr>
            </a:lvl2pPr>
            <a:lvl3pPr lvl="2" rtl="0">
              <a:spcBef>
                <a:spcPts val="0"/>
              </a:spcBef>
              <a:spcAft>
                <a:spcPts val="0"/>
              </a:spcAft>
              <a:buNone/>
              <a:defRPr sz="1800" b="0">
                <a:solidFill>
                  <a:schemeClr val="lt2"/>
                </a:solidFill>
              </a:defRPr>
            </a:lvl3pPr>
            <a:lvl4pPr lvl="3" rtl="0">
              <a:spcBef>
                <a:spcPts val="0"/>
              </a:spcBef>
              <a:spcAft>
                <a:spcPts val="0"/>
              </a:spcAft>
              <a:buNone/>
              <a:defRPr sz="1800" b="0">
                <a:solidFill>
                  <a:schemeClr val="lt2"/>
                </a:solidFill>
              </a:defRPr>
            </a:lvl4pPr>
            <a:lvl5pPr lvl="4" rtl="0">
              <a:spcBef>
                <a:spcPts val="0"/>
              </a:spcBef>
              <a:spcAft>
                <a:spcPts val="0"/>
              </a:spcAft>
              <a:buNone/>
              <a:defRPr sz="1800" b="0">
                <a:solidFill>
                  <a:schemeClr val="lt2"/>
                </a:solidFill>
              </a:defRPr>
            </a:lvl5pPr>
            <a:lvl6pPr lvl="5" rtl="0">
              <a:spcBef>
                <a:spcPts val="0"/>
              </a:spcBef>
              <a:spcAft>
                <a:spcPts val="0"/>
              </a:spcAft>
              <a:buNone/>
              <a:defRPr sz="1800" b="0">
                <a:solidFill>
                  <a:schemeClr val="lt2"/>
                </a:solidFill>
              </a:defRPr>
            </a:lvl6pPr>
            <a:lvl7pPr lvl="6" rtl="0">
              <a:spcBef>
                <a:spcPts val="0"/>
              </a:spcBef>
              <a:spcAft>
                <a:spcPts val="0"/>
              </a:spcAft>
              <a:buNone/>
              <a:defRPr sz="1800" b="0">
                <a:solidFill>
                  <a:schemeClr val="lt2"/>
                </a:solidFill>
              </a:defRPr>
            </a:lvl7pPr>
            <a:lvl8pPr lvl="7" rtl="0">
              <a:spcBef>
                <a:spcPts val="0"/>
              </a:spcBef>
              <a:spcAft>
                <a:spcPts val="0"/>
              </a:spcAft>
              <a:buNone/>
              <a:defRPr sz="1800" b="0">
                <a:solidFill>
                  <a:schemeClr val="lt2"/>
                </a:solidFill>
              </a:defRPr>
            </a:lvl8pPr>
            <a:lvl9pPr lvl="8" rtl="0">
              <a:spcBef>
                <a:spcPts val="0"/>
              </a:spcBef>
              <a:spcAft>
                <a:spcPts val="0"/>
              </a:spcAft>
              <a:buNone/>
              <a:defRPr sz="1800" b="0">
                <a:solidFill>
                  <a:schemeClr val="lt2"/>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417711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CUSTOM_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4"/>
          <p:cNvSpPr txBox="1">
            <a:spLocks noGrp="1"/>
          </p:cNvSpPr>
          <p:nvPr>
            <p:ph type="ctrTitle" idx="2"/>
          </p:nvPr>
        </p:nvSpPr>
        <p:spPr>
          <a:xfrm>
            <a:off x="-105929"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65" name="Google Shape;65;p14"/>
          <p:cNvSpPr txBox="1">
            <a:spLocks noGrp="1"/>
          </p:cNvSpPr>
          <p:nvPr>
            <p:ph type="subTitle" idx="1"/>
          </p:nvPr>
        </p:nvSpPr>
        <p:spPr>
          <a:xfrm>
            <a:off x="881451"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66" name="Google Shape;66;p14"/>
          <p:cNvSpPr txBox="1">
            <a:spLocks noGrp="1"/>
          </p:cNvSpPr>
          <p:nvPr>
            <p:ph type="title" idx="3" hasCustomPrompt="1"/>
          </p:nvPr>
        </p:nvSpPr>
        <p:spPr>
          <a:xfrm>
            <a:off x="1438867"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4"/>
          <p:cNvSpPr txBox="1">
            <a:spLocks noGrp="1"/>
          </p:cNvSpPr>
          <p:nvPr>
            <p:ph type="title" idx="4" hasCustomPrompt="1"/>
          </p:nvPr>
        </p:nvSpPr>
        <p:spPr>
          <a:xfrm>
            <a:off x="6705012"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title" idx="5" hasCustomPrompt="1"/>
          </p:nvPr>
        </p:nvSpPr>
        <p:spPr>
          <a:xfrm>
            <a:off x="4071940" y="3668761"/>
            <a:ext cx="1069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a:spLocks noGrp="1"/>
          </p:cNvSpPr>
          <p:nvPr>
            <p:ph type="title" idx="6" hasCustomPrompt="1"/>
          </p:nvPr>
        </p:nvSpPr>
        <p:spPr>
          <a:xfrm>
            <a:off x="664655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4"/>
          <p:cNvSpPr txBox="1">
            <a:spLocks noGrp="1"/>
          </p:cNvSpPr>
          <p:nvPr>
            <p:ph type="title" idx="7" hasCustomPrompt="1"/>
          </p:nvPr>
        </p:nvSpPr>
        <p:spPr>
          <a:xfrm>
            <a:off x="4027183"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title" idx="8" hasCustomPrompt="1"/>
          </p:nvPr>
        </p:nvSpPr>
        <p:spPr>
          <a:xfrm>
            <a:off x="1407808" y="1089559"/>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a:spLocks noGrp="1"/>
          </p:cNvSpPr>
          <p:nvPr>
            <p:ph type="ctrTitle" idx="9"/>
          </p:nvPr>
        </p:nvSpPr>
        <p:spPr>
          <a:xfrm>
            <a:off x="5182783"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 name="Google Shape;73;p14"/>
          <p:cNvSpPr txBox="1">
            <a:spLocks noGrp="1"/>
          </p:cNvSpPr>
          <p:nvPr>
            <p:ph type="subTitle" idx="13"/>
          </p:nvPr>
        </p:nvSpPr>
        <p:spPr>
          <a:xfrm>
            <a:off x="6168975"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4" name="Google Shape;74;p14"/>
          <p:cNvSpPr txBox="1">
            <a:spLocks noGrp="1"/>
          </p:cNvSpPr>
          <p:nvPr>
            <p:ph type="ctrTitle" idx="14"/>
          </p:nvPr>
        </p:nvSpPr>
        <p:spPr>
          <a:xfrm>
            <a:off x="2538427" y="3347397"/>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5" name="Google Shape;75;p14"/>
          <p:cNvSpPr txBox="1">
            <a:spLocks noGrp="1"/>
          </p:cNvSpPr>
          <p:nvPr>
            <p:ph type="subTitle" idx="15"/>
          </p:nvPr>
        </p:nvSpPr>
        <p:spPr>
          <a:xfrm>
            <a:off x="3525224" y="3739385"/>
            <a:ext cx="12810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76" name="Google Shape;76;p14"/>
          <p:cNvSpPr txBox="1">
            <a:spLocks noGrp="1"/>
          </p:cNvSpPr>
          <p:nvPr>
            <p:ph type="ctrTitle" idx="16"/>
          </p:nvPr>
        </p:nvSpPr>
        <p:spPr>
          <a:xfrm>
            <a:off x="7259883"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4"/>
          <p:cNvSpPr txBox="1">
            <a:spLocks noGrp="1"/>
          </p:cNvSpPr>
          <p:nvPr>
            <p:ph type="subTitle" idx="17"/>
          </p:nvPr>
        </p:nvSpPr>
        <p:spPr>
          <a:xfrm>
            <a:off x="7259876"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78" name="Google Shape;78;p14"/>
          <p:cNvSpPr txBox="1">
            <a:spLocks noGrp="1"/>
          </p:cNvSpPr>
          <p:nvPr>
            <p:ph type="ctrTitle" idx="18"/>
          </p:nvPr>
        </p:nvSpPr>
        <p:spPr>
          <a:xfrm>
            <a:off x="4645271"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9" name="Google Shape;79;p14"/>
          <p:cNvSpPr txBox="1">
            <a:spLocks noGrp="1"/>
          </p:cNvSpPr>
          <p:nvPr>
            <p:ph type="subTitle" idx="19"/>
          </p:nvPr>
        </p:nvSpPr>
        <p:spPr>
          <a:xfrm>
            <a:off x="4645274"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0" name="Google Shape;80;p14"/>
          <p:cNvSpPr txBox="1">
            <a:spLocks noGrp="1"/>
          </p:cNvSpPr>
          <p:nvPr>
            <p:ph type="ctrTitle" idx="20"/>
          </p:nvPr>
        </p:nvSpPr>
        <p:spPr>
          <a:xfrm>
            <a:off x="2030658" y="768878"/>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 name="Google Shape;81;p14"/>
          <p:cNvSpPr txBox="1">
            <a:spLocks noGrp="1"/>
          </p:cNvSpPr>
          <p:nvPr>
            <p:ph type="subTitle" idx="21"/>
          </p:nvPr>
        </p:nvSpPr>
        <p:spPr>
          <a:xfrm>
            <a:off x="2030650" y="1160860"/>
            <a:ext cx="1281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2">
  <p:cSld name="CUSTOM_29">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5">
            <a:hlinkClick r:id="rId3" action="ppaction://hlinksldjump"/>
          </p:cNvPr>
          <p:cNvSpPr txBox="1">
            <a:spLocks noGrp="1"/>
          </p:cNvSpPr>
          <p:nvPr>
            <p:ph type="title" hasCustomPrompt="1"/>
          </p:nvPr>
        </p:nvSpPr>
        <p:spPr>
          <a:xfrm>
            <a:off x="4968875" y="1711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5">
            <a:hlinkClick r:id="" action="ppaction://noaction"/>
          </p:cNvPr>
          <p:cNvSpPr txBox="1">
            <a:spLocks noGrp="1"/>
          </p:cNvSpPr>
          <p:nvPr>
            <p:ph type="title" idx="2" hasCustomPrompt="1"/>
          </p:nvPr>
        </p:nvSpPr>
        <p:spPr>
          <a:xfrm>
            <a:off x="4968875" y="2731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5">
            <a:hlinkClick r:id="" action="ppaction://noaction"/>
          </p:cNvPr>
          <p:cNvSpPr txBox="1">
            <a:spLocks noGrp="1"/>
          </p:cNvSpPr>
          <p:nvPr>
            <p:ph type="title" idx="3" hasCustomPrompt="1"/>
          </p:nvPr>
        </p:nvSpPr>
        <p:spPr>
          <a:xfrm>
            <a:off x="4968875" y="3751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a:spLocks noGrp="1"/>
          </p:cNvSpPr>
          <p:nvPr>
            <p:ph type="ctrTitle" idx="4"/>
          </p:nvPr>
        </p:nvSpPr>
        <p:spPr>
          <a:xfrm>
            <a:off x="5858425" y="1394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7" name="Google Shape;87;p15"/>
          <p:cNvSpPr txBox="1">
            <a:spLocks noGrp="1"/>
          </p:cNvSpPr>
          <p:nvPr>
            <p:ph type="subTitle" idx="1"/>
          </p:nvPr>
        </p:nvSpPr>
        <p:spPr>
          <a:xfrm>
            <a:off x="5858425" y="1849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88" name="Google Shape;88;p15"/>
          <p:cNvSpPr txBox="1">
            <a:spLocks noGrp="1"/>
          </p:cNvSpPr>
          <p:nvPr>
            <p:ph type="ctrTitle" idx="5"/>
          </p:nvPr>
        </p:nvSpPr>
        <p:spPr>
          <a:xfrm>
            <a:off x="5858425" y="2412266"/>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9" name="Google Shape;89;p15"/>
          <p:cNvSpPr txBox="1">
            <a:spLocks noGrp="1"/>
          </p:cNvSpPr>
          <p:nvPr>
            <p:ph type="subTitle" idx="6"/>
          </p:nvPr>
        </p:nvSpPr>
        <p:spPr>
          <a:xfrm>
            <a:off x="5858425" y="2867089"/>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0" name="Google Shape;90;p15"/>
          <p:cNvSpPr txBox="1">
            <a:spLocks noGrp="1"/>
          </p:cNvSpPr>
          <p:nvPr>
            <p:ph type="ctrTitle" idx="7"/>
          </p:nvPr>
        </p:nvSpPr>
        <p:spPr>
          <a:xfrm>
            <a:off x="5858425" y="3430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1" name="Google Shape;91;p15"/>
          <p:cNvSpPr txBox="1">
            <a:spLocks noGrp="1"/>
          </p:cNvSpPr>
          <p:nvPr>
            <p:ph type="subTitle" idx="8"/>
          </p:nvPr>
        </p:nvSpPr>
        <p:spPr>
          <a:xfrm>
            <a:off x="5858425" y="3885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2" name="Google Shape;92;p15"/>
          <p:cNvSpPr txBox="1">
            <a:spLocks noGrp="1"/>
          </p:cNvSpPr>
          <p:nvPr>
            <p:ph type="ctrTitle" idx="9"/>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3" name="Google Shape;93;p15">
            <a:hlinkClick r:id="rId4" action="ppaction://hlinksldjump"/>
          </p:cNvPr>
          <p:cNvSpPr txBox="1">
            <a:spLocks noGrp="1"/>
          </p:cNvSpPr>
          <p:nvPr>
            <p:ph type="title" idx="13" hasCustomPrompt="1"/>
          </p:nvPr>
        </p:nvSpPr>
        <p:spPr>
          <a:xfrm>
            <a:off x="1320800" y="1711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5">
            <a:hlinkClick r:id="" action="ppaction://noaction"/>
          </p:cNvPr>
          <p:cNvSpPr txBox="1">
            <a:spLocks noGrp="1"/>
          </p:cNvSpPr>
          <p:nvPr>
            <p:ph type="title" idx="14" hasCustomPrompt="1"/>
          </p:nvPr>
        </p:nvSpPr>
        <p:spPr>
          <a:xfrm>
            <a:off x="1320800" y="2731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a:hlinkClick r:id="" action="ppaction://noaction"/>
          </p:cNvPr>
          <p:cNvSpPr txBox="1">
            <a:spLocks noGrp="1"/>
          </p:cNvSpPr>
          <p:nvPr>
            <p:ph type="title" idx="15" hasCustomPrompt="1"/>
          </p:nvPr>
        </p:nvSpPr>
        <p:spPr>
          <a:xfrm>
            <a:off x="1320800" y="3751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5"/>
          <p:cNvSpPr txBox="1">
            <a:spLocks noGrp="1"/>
          </p:cNvSpPr>
          <p:nvPr>
            <p:ph type="ctrTitle" idx="16"/>
          </p:nvPr>
        </p:nvSpPr>
        <p:spPr>
          <a:xfrm>
            <a:off x="2200825" y="1394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7" name="Google Shape;97;p15"/>
          <p:cNvSpPr txBox="1">
            <a:spLocks noGrp="1"/>
          </p:cNvSpPr>
          <p:nvPr>
            <p:ph type="subTitle" idx="17"/>
          </p:nvPr>
        </p:nvSpPr>
        <p:spPr>
          <a:xfrm>
            <a:off x="2200825" y="1849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98" name="Google Shape;98;p15"/>
          <p:cNvSpPr txBox="1">
            <a:spLocks noGrp="1"/>
          </p:cNvSpPr>
          <p:nvPr>
            <p:ph type="ctrTitle" idx="18"/>
          </p:nvPr>
        </p:nvSpPr>
        <p:spPr>
          <a:xfrm>
            <a:off x="2200825" y="2412266"/>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99" name="Google Shape;99;p15"/>
          <p:cNvSpPr txBox="1">
            <a:spLocks noGrp="1"/>
          </p:cNvSpPr>
          <p:nvPr>
            <p:ph type="subTitle" idx="19"/>
          </p:nvPr>
        </p:nvSpPr>
        <p:spPr>
          <a:xfrm>
            <a:off x="2200825" y="2867089"/>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00" name="Google Shape;100;p15"/>
          <p:cNvSpPr txBox="1">
            <a:spLocks noGrp="1"/>
          </p:cNvSpPr>
          <p:nvPr>
            <p:ph type="ctrTitle" idx="20"/>
          </p:nvPr>
        </p:nvSpPr>
        <p:spPr>
          <a:xfrm>
            <a:off x="2200825" y="3430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1" name="Google Shape;101;p15"/>
          <p:cNvSpPr txBox="1">
            <a:spLocks noGrp="1"/>
          </p:cNvSpPr>
          <p:nvPr>
            <p:ph type="subTitle" idx="21"/>
          </p:nvPr>
        </p:nvSpPr>
        <p:spPr>
          <a:xfrm>
            <a:off x="2200825" y="3885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6">
  <p:cSld name="CUSTOM_30">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ctrTitle"/>
          </p:nvPr>
        </p:nvSpPr>
        <p:spPr>
          <a:xfrm flipH="1">
            <a:off x="2800950" y="98990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24" name="Google Shape;124;p21"/>
          <p:cNvSpPr txBox="1">
            <a:spLocks noGrp="1"/>
          </p:cNvSpPr>
          <p:nvPr>
            <p:ph type="title" idx="2" hasCustomPrompt="1"/>
          </p:nvPr>
        </p:nvSpPr>
        <p:spPr>
          <a:xfrm flipH="1">
            <a:off x="270750" y="13813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21"/>
          <p:cNvSpPr txBox="1">
            <a:spLocks noGrp="1"/>
          </p:cNvSpPr>
          <p:nvPr>
            <p:ph type="subTitle" idx="1"/>
          </p:nvPr>
        </p:nvSpPr>
        <p:spPr>
          <a:xfrm>
            <a:off x="2800950" y="193370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7">
  <p:cSld name="CUSTOM_3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2"/>
          <p:cNvSpPr txBox="1">
            <a:spLocks noGrp="1"/>
          </p:cNvSpPr>
          <p:nvPr>
            <p:ph type="ctrTitle"/>
          </p:nvPr>
        </p:nvSpPr>
        <p:spPr>
          <a:xfrm flipH="1">
            <a:off x="1067400" y="989900"/>
            <a:ext cx="50055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28" name="Google Shape;128;p22"/>
          <p:cNvSpPr txBox="1">
            <a:spLocks noGrp="1"/>
          </p:cNvSpPr>
          <p:nvPr>
            <p:ph type="title" idx="2" hasCustomPrompt="1"/>
          </p:nvPr>
        </p:nvSpPr>
        <p:spPr>
          <a:xfrm flipH="1">
            <a:off x="5766675" y="13813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9" name="Google Shape;129;p22"/>
          <p:cNvSpPr txBox="1">
            <a:spLocks noGrp="1"/>
          </p:cNvSpPr>
          <p:nvPr>
            <p:ph type="subTitle" idx="1"/>
          </p:nvPr>
        </p:nvSpPr>
        <p:spPr>
          <a:xfrm>
            <a:off x="1848000" y="193370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8">
  <p:cSld name="CUSTOM_33">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ctrTitle"/>
          </p:nvPr>
        </p:nvSpPr>
        <p:spPr>
          <a:xfrm flipH="1">
            <a:off x="1067400" y="2666300"/>
            <a:ext cx="5005500" cy="1022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2" name="Google Shape;132;p23"/>
          <p:cNvSpPr txBox="1">
            <a:spLocks noGrp="1"/>
          </p:cNvSpPr>
          <p:nvPr>
            <p:ph type="title" idx="2" hasCustomPrompt="1"/>
          </p:nvPr>
        </p:nvSpPr>
        <p:spPr>
          <a:xfrm flipH="1">
            <a:off x="5766675" y="30577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23"/>
          <p:cNvSpPr txBox="1">
            <a:spLocks noGrp="1"/>
          </p:cNvSpPr>
          <p:nvPr>
            <p:ph type="subTitle" idx="1"/>
          </p:nvPr>
        </p:nvSpPr>
        <p:spPr>
          <a:xfrm>
            <a:off x="1848000" y="361010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9">
  <p:cSld name="CUSTOM_34">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2800950" y="266630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36" name="Google Shape;136;p24"/>
          <p:cNvSpPr txBox="1">
            <a:spLocks noGrp="1"/>
          </p:cNvSpPr>
          <p:nvPr>
            <p:ph type="title" idx="2" hasCustomPrompt="1"/>
          </p:nvPr>
        </p:nvSpPr>
        <p:spPr>
          <a:xfrm flipH="1">
            <a:off x="270750" y="3057725"/>
            <a:ext cx="2979300" cy="75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4"/>
          <p:cNvSpPr txBox="1">
            <a:spLocks noGrp="1"/>
          </p:cNvSpPr>
          <p:nvPr>
            <p:ph type="subTitle" idx="1"/>
          </p:nvPr>
        </p:nvSpPr>
        <p:spPr>
          <a:xfrm>
            <a:off x="2800950" y="361010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800"/>
              <a:buFont typeface="Exo 2"/>
              <a:buNone/>
              <a:defRPr sz="2800" b="1">
                <a:solidFill>
                  <a:schemeClr val="hlink"/>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7" r:id="rId3"/>
    <p:sldLayoutId id="2147483660" r:id="rId4"/>
    <p:sldLayoutId id="2147483661"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1" r:id="rId18"/>
    <p:sldLayoutId id="2147483683" r:id="rId19"/>
    <p:sldLayoutId id="2147483684" r:id="rId20"/>
    <p:sldLayoutId id="2147483686" r:id="rId21"/>
    <p:sldLayoutId id="2147483691" r:id="rId22"/>
    <p:sldLayoutId id="2147483693" r:id="rId23"/>
    <p:sldLayoutId id="2147483694" r:id="rId24"/>
    <p:sldLayoutId id="2147483695" r:id="rId25"/>
    <p:sldLayoutId id="2147483700"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databasedev.co.uk/downloads.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21">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chemeClr val="hlink"/>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21"/>
          <p:cNvSpPr txBox="1">
            <a:spLocks noGrp="1"/>
          </p:cNvSpPr>
          <p:nvPr>
            <p:ph type="ctrTitle"/>
          </p:nvPr>
        </p:nvSpPr>
        <p:spPr>
          <a:xfrm flipH="1">
            <a:off x="76027" y="2801131"/>
            <a:ext cx="61100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Excel Connections</a:t>
            </a:r>
            <a:endParaRPr dirty="0"/>
          </a:p>
        </p:txBody>
      </p:sp>
      <p:cxnSp>
        <p:nvCxnSpPr>
          <p:cNvPr id="720" name="Google Shape;720;p121"/>
          <p:cNvCxnSpPr>
            <a:cxnSpLocks/>
          </p:cNvCxnSpPr>
          <p:nvPr/>
        </p:nvCxnSpPr>
        <p:spPr>
          <a:xfrm>
            <a:off x="0" y="4028275"/>
            <a:ext cx="3151909" cy="0"/>
          </a:xfrm>
          <a:prstGeom prst="straightConnector1">
            <a:avLst/>
          </a:prstGeom>
          <a:noFill/>
          <a:ln w="9525" cap="flat" cmpd="sng">
            <a:solidFill>
              <a:schemeClr val="dk2"/>
            </a:solidFill>
            <a:prstDash val="solid"/>
            <a:round/>
            <a:headEnd type="none" w="med" len="med"/>
            <a:tailEnd type="none" w="med" len="med"/>
          </a:ln>
        </p:spPr>
      </p:cxnSp>
      <p:grpSp>
        <p:nvGrpSpPr>
          <p:cNvPr id="721" name="Google Shape;721;p121"/>
          <p:cNvGrpSpPr/>
          <p:nvPr/>
        </p:nvGrpSpPr>
        <p:grpSpPr>
          <a:xfrm>
            <a:off x="8089940" y="561326"/>
            <a:ext cx="423413" cy="421569"/>
            <a:chOff x="7703675" y="2541175"/>
            <a:chExt cx="499425" cy="497250"/>
          </a:xfrm>
        </p:grpSpPr>
        <p:sp>
          <p:nvSpPr>
            <p:cNvPr id="722" name="Google Shape;722;p12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2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2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chemeClr val="hlink"/>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746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11"/>
            </a:pPr>
            <a:r>
              <a:rPr lang="en-US" b="0" i="0" dirty="0">
                <a:solidFill>
                  <a:schemeClr val="tx1"/>
                </a:solidFill>
                <a:effectLst/>
                <a:latin typeface="Exo 2"/>
              </a:rPr>
              <a:t>Once you finish making the changes, click “Close &amp; Load” to continue setting up your connection.</a:t>
            </a:r>
            <a:endParaRPr lang="en-US" dirty="0">
              <a:solidFill>
                <a:schemeClr val="tx1"/>
              </a:solidFill>
              <a:latin typeface="Exo 2"/>
            </a:endParaRPr>
          </a:p>
        </p:txBody>
      </p:sp>
      <p:pic>
        <p:nvPicPr>
          <p:cNvPr id="8194" name="Picture 2" descr="Excel Connections Get Data from External Sources Close Load">
            <a:extLst>
              <a:ext uri="{FF2B5EF4-FFF2-40B4-BE49-F238E27FC236}">
                <a16:creationId xmlns:a16="http://schemas.microsoft.com/office/drawing/2014/main" id="{D8CFE347-01D3-4431-3DCE-07547ED2E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15" y="1700533"/>
            <a:ext cx="5483970" cy="295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38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450181" y="910752"/>
            <a:ext cx="6243638" cy="13752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12"/>
            </a:pPr>
            <a:r>
              <a:rPr lang="en-US" b="0" i="0" dirty="0">
                <a:solidFill>
                  <a:schemeClr val="tx1"/>
                </a:solidFill>
                <a:effectLst/>
                <a:latin typeface="Exo 2"/>
              </a:rPr>
              <a:t>In the “Import Data” box. The first four options will allow you to view the data in your workbook as a “Table”, “PivotTable Report”, “PivotChart”, or “Only Create Connection”. The following two options relate to where the data will be imported, the “Existing worksheet” or a “New worksheet”, set by default.</a:t>
            </a:r>
            <a:endParaRPr lang="en-US" dirty="0">
              <a:solidFill>
                <a:schemeClr val="tx1"/>
              </a:solidFill>
              <a:latin typeface="Exo 2"/>
            </a:endParaRPr>
          </a:p>
        </p:txBody>
      </p:sp>
      <p:pic>
        <p:nvPicPr>
          <p:cNvPr id="9218" name="Picture 2" descr="Excel Connections Get Data from External Sources Import Data">
            <a:extLst>
              <a:ext uri="{FF2B5EF4-FFF2-40B4-BE49-F238E27FC236}">
                <a16:creationId xmlns:a16="http://schemas.microsoft.com/office/drawing/2014/main" id="{03F753FC-4198-B57D-BA53-D1D177AEB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244" y="2129688"/>
            <a:ext cx="5243512" cy="245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62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450181" y="910753"/>
            <a:ext cx="6243638" cy="9323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13"/>
            </a:pPr>
            <a:r>
              <a:rPr lang="en-US" b="0" i="0" dirty="0">
                <a:solidFill>
                  <a:schemeClr val="tx1"/>
                </a:solidFill>
                <a:effectLst/>
                <a:latin typeface="Exo 2"/>
              </a:rPr>
              <a:t>If you select “Only Create Connection”, you establish the connection to the Access Database without displaying the data in your workbook. Click “OK” to finish.</a:t>
            </a:r>
            <a:endParaRPr lang="en-US" dirty="0">
              <a:solidFill>
                <a:schemeClr val="tx1"/>
              </a:solidFill>
              <a:latin typeface="Exo 2"/>
            </a:endParaRPr>
          </a:p>
        </p:txBody>
      </p:sp>
      <p:pic>
        <p:nvPicPr>
          <p:cNvPr id="10242" name="Picture 2" descr="Excel Connections Get Data from External Sources Only Create Connection">
            <a:extLst>
              <a:ext uri="{FF2B5EF4-FFF2-40B4-BE49-F238E27FC236}">
                <a16:creationId xmlns:a16="http://schemas.microsoft.com/office/drawing/2014/main" id="{1A9F489A-234F-CC8D-2178-61163E750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56" y="1779278"/>
            <a:ext cx="5957888" cy="2770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450181" y="910753"/>
            <a:ext cx="6243638" cy="9323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14"/>
            </a:pPr>
            <a:r>
              <a:rPr lang="en-US" b="0" i="0" dirty="0">
                <a:solidFill>
                  <a:schemeClr val="tx1"/>
                </a:solidFill>
                <a:effectLst/>
                <a:latin typeface="Exo 2"/>
              </a:rPr>
              <a:t>You should now be able to see the “Queries and Connections” right-side pane, which provides a breakdown of your newly created external data connection</a:t>
            </a:r>
            <a:endParaRPr lang="en-US" dirty="0">
              <a:solidFill>
                <a:schemeClr val="tx1"/>
              </a:solidFill>
              <a:latin typeface="Exo 2"/>
            </a:endParaRPr>
          </a:p>
        </p:txBody>
      </p:sp>
      <p:pic>
        <p:nvPicPr>
          <p:cNvPr id="11266" name="Picture 2" descr="Excel Connections Get Data from External Sources Queries and Connections">
            <a:extLst>
              <a:ext uri="{FF2B5EF4-FFF2-40B4-BE49-F238E27FC236}">
                <a16:creationId xmlns:a16="http://schemas.microsoft.com/office/drawing/2014/main" id="{7F358436-F8DD-9701-2B70-3E71271E5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494" y="1676769"/>
            <a:ext cx="5815012" cy="270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21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Change Data Source</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12252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Open the Excel workbook that contains the external connection. Go to Data </a:t>
            </a:r>
          </a:p>
          <a:p>
            <a:pPr marL="342900" indent="-342900">
              <a:buClr>
                <a:schemeClr val="tx1"/>
              </a:buClr>
              <a:buFont typeface="+mj-lt"/>
              <a:buAutoNum type="arabicPeriod"/>
            </a:pPr>
            <a:r>
              <a:rPr lang="en-US" b="0" i="0" dirty="0">
                <a:solidFill>
                  <a:schemeClr val="tx1"/>
                </a:solidFill>
                <a:effectLst/>
                <a:latin typeface="Exo 2"/>
              </a:rPr>
              <a:t>Queries &amp; Connections. Double-click on any of the queries listed to the right in the “Queries &amp; Connections” pane.</a:t>
            </a:r>
            <a:endParaRPr lang="en-US" dirty="0">
              <a:solidFill>
                <a:schemeClr val="tx1"/>
              </a:solidFill>
              <a:latin typeface="Exo 2"/>
            </a:endParaRPr>
          </a:p>
        </p:txBody>
      </p:sp>
      <p:pic>
        <p:nvPicPr>
          <p:cNvPr id="12290" name="Picture 2" descr="Excel Connections Get Data from External Sources Double click on Query">
            <a:extLst>
              <a:ext uri="{FF2B5EF4-FFF2-40B4-BE49-F238E27FC236}">
                <a16:creationId xmlns:a16="http://schemas.microsoft.com/office/drawing/2014/main" id="{E602A200-A960-1BCC-6728-582CFDAF5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844" y="2275081"/>
            <a:ext cx="4786312" cy="223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249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Change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6931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3"/>
            </a:pPr>
            <a:r>
              <a:rPr lang="en-US" b="0" i="0" dirty="0">
                <a:solidFill>
                  <a:schemeClr val="tx1"/>
                </a:solidFill>
                <a:effectLst/>
                <a:latin typeface="Exo 2"/>
              </a:rPr>
              <a:t>In the “Power Query Editor”, click on the “Data source settings” button to the right.</a:t>
            </a:r>
            <a:endParaRPr lang="en-US" dirty="0">
              <a:solidFill>
                <a:schemeClr val="tx1"/>
              </a:solidFill>
              <a:latin typeface="Exo 2"/>
            </a:endParaRPr>
          </a:p>
        </p:txBody>
      </p:sp>
      <p:pic>
        <p:nvPicPr>
          <p:cNvPr id="13314" name="Picture 2" descr="Excel Connections Get Data from External Sources Data source settings">
            <a:extLst>
              <a:ext uri="{FF2B5EF4-FFF2-40B4-BE49-F238E27FC236}">
                <a16:creationId xmlns:a16="http://schemas.microsoft.com/office/drawing/2014/main" id="{0596657A-DDA8-9A68-045E-FE5BE3D87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050" y="1729236"/>
            <a:ext cx="5527900" cy="295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212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Change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69316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4"/>
            </a:pPr>
            <a:r>
              <a:rPr lang="en-US" b="0" i="0" dirty="0">
                <a:solidFill>
                  <a:schemeClr val="tx1"/>
                </a:solidFill>
                <a:effectLst/>
                <a:latin typeface="Exo 2"/>
              </a:rPr>
              <a:t>Click on the data source file path and then press the “Change Source…” button, right below.</a:t>
            </a:r>
            <a:endParaRPr lang="en-US" dirty="0">
              <a:solidFill>
                <a:schemeClr val="tx1"/>
              </a:solidFill>
              <a:latin typeface="Exo 2"/>
            </a:endParaRPr>
          </a:p>
        </p:txBody>
      </p:sp>
      <p:pic>
        <p:nvPicPr>
          <p:cNvPr id="14338" name="Picture 2" descr="Excel Connections Get Data from External Sources Change Source">
            <a:extLst>
              <a:ext uri="{FF2B5EF4-FFF2-40B4-BE49-F238E27FC236}">
                <a16:creationId xmlns:a16="http://schemas.microsoft.com/office/drawing/2014/main" id="{C14865C2-1B22-0BBD-1156-0E6B13835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591" y="1611065"/>
            <a:ext cx="5416818" cy="323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40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Change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7"/>
            <a:ext cx="4443562" cy="532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5"/>
            </a:pPr>
            <a:r>
              <a:rPr lang="en-US" b="0" i="0" dirty="0">
                <a:solidFill>
                  <a:schemeClr val="tx1"/>
                </a:solidFill>
                <a:effectLst/>
                <a:latin typeface="Exo 2"/>
              </a:rPr>
              <a:t>Click “Browse” to launch “File Explorer”.</a:t>
            </a:r>
            <a:endParaRPr lang="en-US" dirty="0">
              <a:solidFill>
                <a:schemeClr val="tx1"/>
              </a:solidFill>
              <a:latin typeface="Exo 2"/>
            </a:endParaRPr>
          </a:p>
        </p:txBody>
      </p:sp>
      <p:pic>
        <p:nvPicPr>
          <p:cNvPr id="15362" name="Picture 2" descr="Excel Connections Get Data from External Sources File Explorer">
            <a:extLst>
              <a:ext uri="{FF2B5EF4-FFF2-40B4-BE49-F238E27FC236}">
                <a16:creationId xmlns:a16="http://schemas.microsoft.com/office/drawing/2014/main" id="{723E0DF4-A651-BC9B-3688-E591B6940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073" y="1485901"/>
            <a:ext cx="5631854"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87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Change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7"/>
            <a:ext cx="4443562" cy="532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6"/>
            </a:pPr>
            <a:r>
              <a:rPr lang="en-US" b="0" i="0" dirty="0">
                <a:solidFill>
                  <a:schemeClr val="tx1"/>
                </a:solidFill>
                <a:effectLst/>
                <a:latin typeface="Exo 2"/>
              </a:rPr>
              <a:t>Choose the new data source and click “Open” to finish.</a:t>
            </a:r>
            <a:endParaRPr lang="en-US" dirty="0">
              <a:solidFill>
                <a:schemeClr val="tx1"/>
              </a:solidFill>
              <a:latin typeface="Exo 2"/>
            </a:endParaRPr>
          </a:p>
        </p:txBody>
      </p:sp>
      <p:pic>
        <p:nvPicPr>
          <p:cNvPr id="16386" name="Picture 2" descr="Excel Connections Get Data from External Sources Select new data source">
            <a:extLst>
              <a:ext uri="{FF2B5EF4-FFF2-40B4-BE49-F238E27FC236}">
                <a16:creationId xmlns:a16="http://schemas.microsoft.com/office/drawing/2014/main" id="{009CA4B2-B25A-DB1F-2644-58FCCCFBB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556" y="1646785"/>
            <a:ext cx="4814888" cy="259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290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Delete Data Source</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60761"/>
            <a:ext cx="4443562" cy="10252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Go to Data</a:t>
            </a:r>
          </a:p>
          <a:p>
            <a:pPr marL="342900" indent="-342900">
              <a:buClr>
                <a:schemeClr val="tx1"/>
              </a:buClr>
              <a:buFont typeface="+mj-lt"/>
              <a:buAutoNum type="arabicPeriod"/>
            </a:pPr>
            <a:r>
              <a:rPr lang="en-US" dirty="0">
                <a:solidFill>
                  <a:schemeClr val="tx1"/>
                </a:solidFill>
                <a:latin typeface="Exo 2"/>
              </a:rPr>
              <a:t>Go to </a:t>
            </a:r>
            <a:r>
              <a:rPr lang="en-US" b="0" i="0" dirty="0">
                <a:solidFill>
                  <a:schemeClr val="tx1"/>
                </a:solidFill>
                <a:effectLst/>
                <a:latin typeface="Exo 2"/>
              </a:rPr>
              <a:t>Queries &amp; Connections. Double-click on any connection to remove it, or press Shift + Down Arrow to select multiple queries.</a:t>
            </a:r>
            <a:endParaRPr lang="en-US" dirty="0">
              <a:solidFill>
                <a:schemeClr val="tx1"/>
              </a:solidFill>
              <a:latin typeface="Exo 2"/>
            </a:endParaRPr>
          </a:p>
        </p:txBody>
      </p:sp>
      <p:pic>
        <p:nvPicPr>
          <p:cNvPr id="17410" name="Picture 2" descr="Excel Connections Get Data from External Sources Doubleclick">
            <a:extLst>
              <a:ext uri="{FF2B5EF4-FFF2-40B4-BE49-F238E27FC236}">
                <a16:creationId xmlns:a16="http://schemas.microsoft.com/office/drawing/2014/main" id="{83FE6E7A-68FB-1259-81A1-4704CF5C4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2121694"/>
            <a:ext cx="5314950" cy="246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95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22"/>
          <p:cNvSpPr txBox="1">
            <a:spLocks noGrp="1"/>
          </p:cNvSpPr>
          <p:nvPr>
            <p:ph type="subTitle" idx="1"/>
          </p:nvPr>
        </p:nvSpPr>
        <p:spPr>
          <a:xfrm>
            <a:off x="2580225" y="1621278"/>
            <a:ext cx="3983400" cy="821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solidFill>
                  <a:schemeClr val="tx1"/>
                </a:solidFill>
                <a:latin typeface="Exo 2"/>
              </a:rPr>
              <a:t>T</a:t>
            </a:r>
            <a:r>
              <a:rPr lang="en-US" b="0" i="0" dirty="0">
                <a:solidFill>
                  <a:schemeClr val="tx1"/>
                </a:solidFill>
                <a:effectLst/>
                <a:latin typeface="Exo 2"/>
              </a:rPr>
              <a:t>he first type links to data in another workbook, the external connection in Excel can link to another file type or database.</a:t>
            </a:r>
            <a:endParaRPr dirty="0">
              <a:solidFill>
                <a:schemeClr val="tx1"/>
              </a:solidFill>
              <a:latin typeface="Exo 2"/>
            </a:endParaRPr>
          </a:p>
        </p:txBody>
      </p:sp>
      <p:sp>
        <p:nvSpPr>
          <p:cNvPr id="732" name="Google Shape;732;p122"/>
          <p:cNvSpPr txBox="1">
            <a:spLocks noGrp="1"/>
          </p:cNvSpPr>
          <p:nvPr>
            <p:ph type="ctrTitle"/>
          </p:nvPr>
        </p:nvSpPr>
        <p:spPr>
          <a:xfrm>
            <a:off x="2514600" y="1178715"/>
            <a:ext cx="4114800" cy="5375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Excel Connection?</a:t>
            </a:r>
            <a:endParaRPr dirty="0"/>
          </a:p>
        </p:txBody>
      </p:sp>
      <p:cxnSp>
        <p:nvCxnSpPr>
          <p:cNvPr id="733" name="Google Shape;733;p122"/>
          <p:cNvCxnSpPr/>
          <p:nvPr/>
        </p:nvCxnSpPr>
        <p:spPr>
          <a:xfrm>
            <a:off x="4569600" y="1087308"/>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22"/>
          <p:cNvCxnSpPr/>
          <p:nvPr/>
        </p:nvCxnSpPr>
        <p:spPr>
          <a:xfrm>
            <a:off x="0" y="4232549"/>
            <a:ext cx="4574400" cy="0"/>
          </a:xfrm>
          <a:prstGeom prst="straightConnector1">
            <a:avLst/>
          </a:prstGeom>
          <a:noFill/>
          <a:ln w="9525" cap="flat" cmpd="sng">
            <a:solidFill>
              <a:schemeClr val="dk2"/>
            </a:solidFill>
            <a:prstDash val="solid"/>
            <a:round/>
            <a:headEnd type="none" w="med" len="med"/>
            <a:tailEnd type="none" w="med" len="med"/>
          </a:ln>
        </p:spPr>
      </p:cxnSp>
      <p:sp>
        <p:nvSpPr>
          <p:cNvPr id="2" name="Google Shape;744;p123">
            <a:extLst>
              <a:ext uri="{FF2B5EF4-FFF2-40B4-BE49-F238E27FC236}">
                <a16:creationId xmlns:a16="http://schemas.microsoft.com/office/drawing/2014/main" id="{21A807C7-0951-F8CC-1A69-EFD70BE06DA4}"/>
              </a:ext>
            </a:extLst>
          </p:cNvPr>
          <p:cNvSpPr txBox="1"/>
          <p:nvPr/>
        </p:nvSpPr>
        <p:spPr>
          <a:xfrm>
            <a:off x="2468382" y="2476769"/>
            <a:ext cx="4161018" cy="164655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b="1" dirty="0">
                <a:solidFill>
                  <a:schemeClr val="tx1"/>
                </a:solidFill>
                <a:latin typeface="Exo 2"/>
                <a:ea typeface="Exo 2"/>
                <a:cs typeface="Exo 2"/>
                <a:sym typeface="Exo 2"/>
              </a:rPr>
              <a:t>Why use Excel connection?</a:t>
            </a:r>
          </a:p>
          <a:p>
            <a:pPr marL="285750" lvl="0" indent="-285750" rtl="0">
              <a:spcBef>
                <a:spcPts val="0"/>
              </a:spcBef>
              <a:spcAft>
                <a:spcPts val="0"/>
              </a:spcAft>
              <a:buClr>
                <a:schemeClr val="tx1"/>
              </a:buClr>
              <a:buFont typeface="Arial" panose="020B0604020202020204" pitchFamily="34" charset="0"/>
              <a:buChar char="•"/>
            </a:pPr>
            <a:r>
              <a:rPr lang="en-US" b="0" i="0" dirty="0">
                <a:solidFill>
                  <a:schemeClr val="tx1"/>
                </a:solidFill>
                <a:effectLst/>
                <a:latin typeface="Exo 2"/>
              </a:rPr>
              <a:t>External connections in Excel can ‌link to Microsoft servers, such as SQL and Access Databases, or any other server where you store data.</a:t>
            </a:r>
          </a:p>
          <a:p>
            <a:pPr marL="285750" lvl="0" indent="-285750" rtl="0">
              <a:spcBef>
                <a:spcPts val="0"/>
              </a:spcBef>
              <a:spcAft>
                <a:spcPts val="0"/>
              </a:spcAft>
              <a:buClr>
                <a:schemeClr val="tx1"/>
              </a:buClr>
              <a:buFont typeface="Arial" panose="020B0604020202020204" pitchFamily="34" charset="0"/>
              <a:buChar char="•"/>
            </a:pPr>
            <a:r>
              <a:rPr lang="en-US" b="0" i="0" dirty="0">
                <a:solidFill>
                  <a:schemeClr val="tx1"/>
                </a:solidFill>
                <a:effectLst/>
                <a:latin typeface="Exo 2"/>
              </a:rPr>
              <a:t>Using the Get External Data and Connections features, you can create and manage connections easily.</a:t>
            </a:r>
            <a:endParaRPr b="1" dirty="0">
              <a:solidFill>
                <a:schemeClr val="tx1"/>
              </a:solidFill>
              <a:latin typeface="Exo 2"/>
              <a:ea typeface="Exo 2"/>
              <a:cs typeface="Exo 2"/>
              <a:sym typeface="Exo 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Delete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60761"/>
            <a:ext cx="4443562" cy="6394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3"/>
            </a:pPr>
            <a:r>
              <a:rPr lang="en-US" b="0" i="0" dirty="0">
                <a:solidFill>
                  <a:schemeClr val="tx1"/>
                </a:solidFill>
                <a:effectLst/>
                <a:latin typeface="Exo 2"/>
              </a:rPr>
              <a:t>Right-click on the selected queries and click on “Delete”.</a:t>
            </a:r>
            <a:endParaRPr lang="en-US" dirty="0">
              <a:solidFill>
                <a:schemeClr val="tx1"/>
              </a:solidFill>
              <a:latin typeface="Exo 2"/>
            </a:endParaRPr>
          </a:p>
        </p:txBody>
      </p:sp>
      <p:pic>
        <p:nvPicPr>
          <p:cNvPr id="18434" name="Picture 2" descr="Excel Connections Get Data from External Sources Delete Query">
            <a:extLst>
              <a:ext uri="{FF2B5EF4-FFF2-40B4-BE49-F238E27FC236}">
                <a16:creationId xmlns:a16="http://schemas.microsoft.com/office/drawing/2014/main" id="{490133C4-0352-0730-3AEA-BF1BF7837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360" y="1800228"/>
            <a:ext cx="5481280" cy="2543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8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Delete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60761"/>
            <a:ext cx="4443562" cy="6394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4"/>
            </a:pPr>
            <a:r>
              <a:rPr lang="en-US" b="0" i="0" dirty="0">
                <a:solidFill>
                  <a:schemeClr val="tx1"/>
                </a:solidFill>
                <a:effectLst/>
                <a:latin typeface="Exo 2"/>
              </a:rPr>
              <a:t>Click on “Delete” to confirm that you want to remove the selected queries.</a:t>
            </a:r>
            <a:endParaRPr lang="en-US" dirty="0">
              <a:solidFill>
                <a:schemeClr val="tx1"/>
              </a:solidFill>
              <a:latin typeface="Exo 2"/>
            </a:endParaRPr>
          </a:p>
        </p:txBody>
      </p:sp>
      <p:pic>
        <p:nvPicPr>
          <p:cNvPr id="19458" name="Picture 2" descr="Excel Connections Get Data from External Sources Confirm Query Deletion">
            <a:extLst>
              <a:ext uri="{FF2B5EF4-FFF2-40B4-BE49-F238E27FC236}">
                <a16:creationId xmlns:a16="http://schemas.microsoft.com/office/drawing/2014/main" id="{E446AADC-EB05-8181-B16C-1B42A5599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850" y="1806466"/>
            <a:ext cx="5214300" cy="243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269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Delete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60761"/>
            <a:ext cx="4443562" cy="6394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5"/>
            </a:pPr>
            <a:r>
              <a:rPr lang="en-US" b="0" i="0" dirty="0">
                <a:solidFill>
                  <a:schemeClr val="tx1"/>
                </a:solidFill>
                <a:effectLst/>
                <a:latin typeface="Exo 2"/>
              </a:rPr>
              <a:t>The “Queries &amp; Connections” pane should now appear empty.</a:t>
            </a:r>
            <a:endParaRPr lang="en-US" dirty="0">
              <a:solidFill>
                <a:schemeClr val="tx1"/>
              </a:solidFill>
              <a:latin typeface="Exo 2"/>
            </a:endParaRPr>
          </a:p>
        </p:txBody>
      </p:sp>
      <p:pic>
        <p:nvPicPr>
          <p:cNvPr id="20482" name="Picture 2" descr="Excel Connections Get Data from External Sources Query Pane empty">
            <a:extLst>
              <a:ext uri="{FF2B5EF4-FFF2-40B4-BE49-F238E27FC236}">
                <a16:creationId xmlns:a16="http://schemas.microsoft.com/office/drawing/2014/main" id="{77063E55-F719-A2FE-0741-F9C7834EB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850" y="1768708"/>
            <a:ext cx="5214300" cy="2934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37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Delete Data Source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243012" y="960761"/>
            <a:ext cx="6657976" cy="9680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6"/>
            </a:pPr>
            <a:r>
              <a:rPr lang="en-US" b="0" i="0" dirty="0">
                <a:solidFill>
                  <a:schemeClr val="tx1"/>
                </a:solidFill>
                <a:effectLst/>
                <a:latin typeface="Exo 2"/>
              </a:rPr>
              <a:t>To reverse this process quickly, press Ctrl + Z as many times as needed to reestablish all connections. This might prompt Excel to warn you with the following security warning message “External data connections have been disabled”. Click on “Enable Content” to enable the external connections once again.</a:t>
            </a:r>
            <a:endParaRPr lang="en-US" dirty="0">
              <a:solidFill>
                <a:schemeClr val="tx1"/>
              </a:solidFill>
              <a:latin typeface="Exo 2"/>
            </a:endParaRPr>
          </a:p>
        </p:txBody>
      </p:sp>
      <p:pic>
        <p:nvPicPr>
          <p:cNvPr id="21506" name="Picture 2" descr="Excel Connections Get Data from External Sources Enable Content">
            <a:extLst>
              <a:ext uri="{FF2B5EF4-FFF2-40B4-BE49-F238E27FC236}">
                <a16:creationId xmlns:a16="http://schemas.microsoft.com/office/drawing/2014/main" id="{7B8E5E68-66A2-FF0F-D049-953671A70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6" y="2156949"/>
            <a:ext cx="4843462" cy="272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828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Delete Data Source (</a:t>
            </a:r>
            <a:r>
              <a:rPr lang="en-US" sz="2800" dirty="0" err="1"/>
              <a:t>Cntd</a:t>
            </a:r>
            <a:r>
              <a:rPr lang="en-US" sz="280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432446" y="953617"/>
            <a:ext cx="4279107" cy="5322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7"/>
            </a:pPr>
            <a:r>
              <a:rPr lang="en-US" b="0" i="0" dirty="0">
                <a:solidFill>
                  <a:schemeClr val="tx1"/>
                </a:solidFill>
                <a:effectLst/>
                <a:latin typeface="Exo 2"/>
              </a:rPr>
              <a:t>Click “Yes” to make the file a trusted document.</a:t>
            </a:r>
            <a:endParaRPr lang="en-US" dirty="0">
              <a:solidFill>
                <a:schemeClr val="tx1"/>
              </a:solidFill>
              <a:latin typeface="Exo 2"/>
            </a:endParaRPr>
          </a:p>
        </p:txBody>
      </p:sp>
      <p:pic>
        <p:nvPicPr>
          <p:cNvPr id="22530" name="Picture 2" descr="Excel Connections Get Data from External Sources Trusted Document">
            <a:extLst>
              <a:ext uri="{FF2B5EF4-FFF2-40B4-BE49-F238E27FC236}">
                <a16:creationId xmlns:a16="http://schemas.microsoft.com/office/drawing/2014/main" id="{4CF7C510-4E72-5EF8-09BC-7177AAEC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943" y="1485900"/>
            <a:ext cx="5472112" cy="310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98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Refresh Data Source</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3632559" y="953617"/>
            <a:ext cx="1878881" cy="6394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Go to Data </a:t>
            </a:r>
          </a:p>
          <a:p>
            <a:pPr marL="342900" indent="-342900">
              <a:buClr>
                <a:schemeClr val="tx1"/>
              </a:buClr>
              <a:buFont typeface="+mj-lt"/>
              <a:buAutoNum type="arabicPeriod"/>
            </a:pPr>
            <a:r>
              <a:rPr lang="en-US" dirty="0">
                <a:solidFill>
                  <a:schemeClr val="tx1"/>
                </a:solidFill>
                <a:latin typeface="Exo 2"/>
              </a:rPr>
              <a:t>Go to </a:t>
            </a:r>
            <a:r>
              <a:rPr lang="en-US" b="0" i="0" dirty="0">
                <a:solidFill>
                  <a:schemeClr val="tx1"/>
                </a:solidFill>
                <a:effectLst/>
                <a:latin typeface="Exo 2"/>
              </a:rPr>
              <a:t>Refresh All.</a:t>
            </a:r>
            <a:endParaRPr lang="en-US" dirty="0">
              <a:solidFill>
                <a:schemeClr val="tx1"/>
              </a:solidFill>
              <a:latin typeface="Exo 2"/>
            </a:endParaRPr>
          </a:p>
        </p:txBody>
      </p:sp>
      <p:pic>
        <p:nvPicPr>
          <p:cNvPr id="23554" name="Picture 2" descr="Excel Connections Get Data from External Sources Refresh All">
            <a:extLst>
              <a:ext uri="{FF2B5EF4-FFF2-40B4-BE49-F238E27FC236}">
                <a16:creationId xmlns:a16="http://schemas.microsoft.com/office/drawing/2014/main" id="{D701C12C-EC0C-807B-73BD-0D9D1EDC5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368" y="1646785"/>
            <a:ext cx="5529262" cy="310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90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743075" y="260449"/>
            <a:ext cx="565785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Refresh Data Source Automatically</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807369" y="953617"/>
            <a:ext cx="5529262" cy="6394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In the “Queries &amp; Connections” pane, select the “Connections” tab. Right-click on the connection and select “Properties”.</a:t>
            </a:r>
            <a:endParaRPr lang="en-US" dirty="0">
              <a:solidFill>
                <a:schemeClr val="tx1"/>
              </a:solidFill>
              <a:latin typeface="Exo 2"/>
            </a:endParaRPr>
          </a:p>
        </p:txBody>
      </p:sp>
      <p:pic>
        <p:nvPicPr>
          <p:cNvPr id="24578" name="Picture 2" descr="Excel Connections Get Data from External Sources Connection Properties">
            <a:extLst>
              <a:ext uri="{FF2B5EF4-FFF2-40B4-BE49-F238E27FC236}">
                <a16:creationId xmlns:a16="http://schemas.microsoft.com/office/drawing/2014/main" id="{FF0B4C9D-1B0F-A9B3-B6D5-74B8B35F3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831" y="1646785"/>
            <a:ext cx="4986338" cy="270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55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64306" y="260449"/>
            <a:ext cx="881538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Refresh Data Source Automatically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807369" y="903612"/>
            <a:ext cx="5529262" cy="1003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2"/>
            </a:pPr>
            <a:r>
              <a:rPr lang="en-US" b="0" i="0" dirty="0">
                <a:solidFill>
                  <a:schemeClr val="tx1"/>
                </a:solidFill>
                <a:effectLst/>
                <a:latin typeface="Exo 2"/>
              </a:rPr>
              <a:t>In the “Query Properties” window, the “Enable background refresh” should be enabled by default if the connection type is an “Only Create Connection”. This makes it possible for the system to carry on working without having to wait for the query to refresh.</a:t>
            </a:r>
            <a:endParaRPr lang="en-US" dirty="0">
              <a:solidFill>
                <a:schemeClr val="tx1"/>
              </a:solidFill>
              <a:latin typeface="Exo 2"/>
            </a:endParaRPr>
          </a:p>
        </p:txBody>
      </p:sp>
      <p:pic>
        <p:nvPicPr>
          <p:cNvPr id="25602" name="Picture 2" descr="Excel Connections Get Data from External Sources Enable Background Refresh">
            <a:extLst>
              <a:ext uri="{FF2B5EF4-FFF2-40B4-BE49-F238E27FC236}">
                <a16:creationId xmlns:a16="http://schemas.microsoft.com/office/drawing/2014/main" id="{C73630A2-B20C-AC87-127E-F788B425B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969555"/>
            <a:ext cx="5029200" cy="269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891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64306" y="260449"/>
            <a:ext cx="881538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 Refresh Data Source Automatically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1807369" y="903612"/>
            <a:ext cx="5529262" cy="10037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3"/>
            </a:pPr>
            <a:r>
              <a:rPr lang="en-US" b="0" i="0" dirty="0">
                <a:solidFill>
                  <a:schemeClr val="tx1"/>
                </a:solidFill>
                <a:effectLst/>
                <a:latin typeface="Exo 2"/>
              </a:rPr>
              <a:t>Enable the “Refresh every” option to set the frequency of data updates. You can set it as low as 1 minute. As you have also enabled background refresh, it shouldn’t slow down the functioning of Excel. Click “OK” to finish.</a:t>
            </a:r>
            <a:endParaRPr lang="en-US" dirty="0">
              <a:solidFill>
                <a:schemeClr val="tx1"/>
              </a:solidFill>
              <a:latin typeface="Exo 2"/>
            </a:endParaRPr>
          </a:p>
        </p:txBody>
      </p:sp>
      <p:pic>
        <p:nvPicPr>
          <p:cNvPr id="26626" name="Picture 2" descr="Excel Connections Get Data from External Sources Refresh Interval">
            <a:extLst>
              <a:ext uri="{FF2B5EF4-FFF2-40B4-BE49-F238E27FC236}">
                <a16:creationId xmlns:a16="http://schemas.microsoft.com/office/drawing/2014/main" id="{647BB296-80BB-83BA-8C12-86578BC8E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844" y="2009780"/>
            <a:ext cx="4786312" cy="258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58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159105"/>
            <a:ext cx="5214300" cy="5734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Tasks</a:t>
            </a:r>
            <a:endParaRPr sz="2800" dirty="0"/>
          </a:p>
        </p:txBody>
      </p:sp>
      <p:sp>
        <p:nvSpPr>
          <p:cNvPr id="3" name="Rectangle 3">
            <a:extLst>
              <a:ext uri="{FF2B5EF4-FFF2-40B4-BE49-F238E27FC236}">
                <a16:creationId xmlns:a16="http://schemas.microsoft.com/office/drawing/2014/main" id="{73282131-BDFC-92FA-46CD-19A833EA1304}"/>
              </a:ext>
            </a:extLst>
          </p:cNvPr>
          <p:cNvSpPr txBox="1">
            <a:spLocks noChangeArrowheads="1"/>
          </p:cNvSpPr>
          <p:nvPr/>
        </p:nvSpPr>
        <p:spPr>
          <a:xfrm>
            <a:off x="1885950" y="1185863"/>
            <a:ext cx="5372100" cy="16644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altLang="en-US" dirty="0">
                <a:solidFill>
                  <a:schemeClr val="tx1"/>
                </a:solidFill>
                <a:latin typeface="Exo 2"/>
              </a:rPr>
              <a:t>Download any file from here (</a:t>
            </a:r>
            <a:r>
              <a:rPr lang="en-US" altLang="en-US" dirty="0">
                <a:solidFill>
                  <a:schemeClr val="tx1"/>
                </a:solidFill>
                <a:latin typeface="Exo 2"/>
                <a:hlinkClick r:id="rId3"/>
              </a:rPr>
              <a:t>http://www.databasedev.co.uk/downloads.html</a:t>
            </a:r>
            <a:r>
              <a:rPr lang="en-US" altLang="en-US" dirty="0">
                <a:solidFill>
                  <a:schemeClr val="tx1"/>
                </a:solidFill>
                <a:latin typeface="Exo 2"/>
              </a:rPr>
              <a:t>) and import it into excel using excel connection.</a:t>
            </a:r>
          </a:p>
          <a:p>
            <a:pPr marL="342900" indent="-342900">
              <a:buClr>
                <a:schemeClr val="tx1"/>
              </a:buClr>
              <a:buFont typeface="+mj-lt"/>
              <a:buAutoNum type="arabicPeriod"/>
            </a:pPr>
            <a:r>
              <a:rPr lang="en-US" altLang="en-US" dirty="0">
                <a:solidFill>
                  <a:schemeClr val="tx1"/>
                </a:solidFill>
                <a:latin typeface="Exo 2"/>
              </a:rPr>
              <a:t>Download another file, change the data source of you existing worksheet.</a:t>
            </a:r>
          </a:p>
          <a:p>
            <a:pPr marL="342900" indent="-342900">
              <a:buClr>
                <a:schemeClr val="tx1"/>
              </a:buClr>
              <a:buFont typeface="+mj-lt"/>
              <a:buAutoNum type="arabicPeriod"/>
            </a:pPr>
            <a:r>
              <a:rPr lang="en-US" altLang="en-US" dirty="0">
                <a:solidFill>
                  <a:schemeClr val="tx1"/>
                </a:solidFill>
                <a:latin typeface="Exo 2"/>
              </a:rPr>
              <a:t>Set the automatic refresh mode in your data source.</a:t>
            </a:r>
          </a:p>
          <a:p>
            <a:pPr marL="342900" indent="-342900">
              <a:buClr>
                <a:schemeClr val="tx1"/>
              </a:buClr>
              <a:buFont typeface="+mj-lt"/>
              <a:buAutoNum type="arabicPeriod"/>
            </a:pPr>
            <a:r>
              <a:rPr lang="en-US" altLang="en-US" dirty="0">
                <a:solidFill>
                  <a:schemeClr val="tx1"/>
                </a:solidFill>
                <a:latin typeface="Exo 2"/>
              </a:rPr>
              <a:t>Find out how can you import an </a:t>
            </a:r>
            <a:r>
              <a:rPr lang="en-US" altLang="en-US" b="1" dirty="0">
                <a:solidFill>
                  <a:schemeClr val="tx1"/>
                </a:solidFill>
                <a:latin typeface="Exo 2"/>
              </a:rPr>
              <a:t>SQL</a:t>
            </a:r>
            <a:r>
              <a:rPr lang="en-US" altLang="en-US" dirty="0">
                <a:solidFill>
                  <a:schemeClr val="tx1"/>
                </a:solidFill>
                <a:latin typeface="Exo 2"/>
              </a:rPr>
              <a:t> database.</a:t>
            </a:r>
          </a:p>
          <a:p>
            <a:pPr marL="342900" indent="-342900">
              <a:buClr>
                <a:schemeClr val="tx1"/>
              </a:buClr>
              <a:buFont typeface="+mj-lt"/>
              <a:buAutoNum type="arabicPeriod"/>
            </a:pPr>
            <a:endParaRPr lang="en-US" altLang="en-US" dirty="0">
              <a:solidFill>
                <a:schemeClr val="tx1"/>
              </a:solidFill>
              <a:latin typeface="Exo 2"/>
            </a:endParaRPr>
          </a:p>
        </p:txBody>
      </p:sp>
    </p:spTree>
    <p:extLst>
      <p:ext uri="{BB962C8B-B14F-4D97-AF65-F5344CB8AC3E}">
        <p14:creationId xmlns:p14="http://schemas.microsoft.com/office/powerpoint/2010/main" val="367154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964850" y="260449"/>
            <a:ext cx="5214300"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7"/>
            <a:ext cx="4443562" cy="4504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a:pPr>
            <a:r>
              <a:rPr lang="en-US" b="0" i="0" dirty="0">
                <a:solidFill>
                  <a:schemeClr val="tx1"/>
                </a:solidFill>
                <a:effectLst/>
                <a:latin typeface="Exo 2"/>
              </a:rPr>
              <a:t>Open an Excel workbook and go to </a:t>
            </a:r>
            <a:r>
              <a:rPr lang="en-US" b="1" i="0" dirty="0">
                <a:solidFill>
                  <a:schemeClr val="tx1"/>
                </a:solidFill>
                <a:effectLst/>
                <a:latin typeface="Exo 2"/>
              </a:rPr>
              <a:t>Data </a:t>
            </a:r>
            <a:r>
              <a:rPr lang="en-US" i="0" dirty="0">
                <a:solidFill>
                  <a:schemeClr val="tx1"/>
                </a:solidFill>
                <a:effectLst/>
                <a:latin typeface="Exo 2"/>
              </a:rPr>
              <a:t>tab.</a:t>
            </a:r>
            <a:r>
              <a:rPr lang="en-US" b="0" i="0" dirty="0">
                <a:solidFill>
                  <a:schemeClr val="tx1"/>
                </a:solidFill>
                <a:effectLst/>
                <a:latin typeface="Exo 2"/>
              </a:rPr>
              <a:t> </a:t>
            </a:r>
          </a:p>
          <a:p>
            <a:pPr marL="342900" indent="-342900">
              <a:buClr>
                <a:schemeClr val="tx1"/>
              </a:buClr>
              <a:buFont typeface="+mj-lt"/>
              <a:buAutoNum type="arabicPeriod"/>
            </a:pPr>
            <a:r>
              <a:rPr lang="en-US" b="0" i="0" dirty="0">
                <a:solidFill>
                  <a:schemeClr val="tx1"/>
                </a:solidFill>
                <a:effectLst/>
                <a:latin typeface="Exo 2"/>
              </a:rPr>
              <a:t>Click on </a:t>
            </a:r>
            <a:r>
              <a:rPr lang="en-US" b="1" i="0" dirty="0">
                <a:solidFill>
                  <a:schemeClr val="tx1"/>
                </a:solidFill>
                <a:effectLst/>
                <a:latin typeface="Exo 2"/>
              </a:rPr>
              <a:t>Get Data</a:t>
            </a:r>
            <a:r>
              <a:rPr lang="en-US" b="0" i="0" dirty="0">
                <a:solidFill>
                  <a:schemeClr val="tx1"/>
                </a:solidFill>
                <a:effectLst/>
                <a:latin typeface="Exo 2"/>
              </a:rPr>
              <a:t>.</a:t>
            </a:r>
            <a:endParaRPr lang="en-US" dirty="0">
              <a:solidFill>
                <a:schemeClr val="tx1"/>
              </a:solidFill>
              <a:latin typeface="Exo 2"/>
            </a:endParaRPr>
          </a:p>
        </p:txBody>
      </p:sp>
      <p:pic>
        <p:nvPicPr>
          <p:cNvPr id="6" name="Picture 2" descr="Excel Connections Get Data from External Sources Get Data">
            <a:extLst>
              <a:ext uri="{FF2B5EF4-FFF2-40B4-BE49-F238E27FC236}">
                <a16:creationId xmlns:a16="http://schemas.microsoft.com/office/drawing/2014/main" id="{A7B2EE3E-4B20-4836-5170-B9A382578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7" y="1799507"/>
            <a:ext cx="6029326" cy="2830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 name="Google Shape;1185;p141">
            <a:extLst>
              <a:ext uri="{FF2B5EF4-FFF2-40B4-BE49-F238E27FC236}">
                <a16:creationId xmlns:a16="http://schemas.microsoft.com/office/drawing/2014/main" id="{117149BB-4330-90CA-8D67-1F547BBC7090}"/>
              </a:ext>
            </a:extLst>
          </p:cNvPr>
          <p:cNvSpPr txBox="1">
            <a:spLocks noGrp="1"/>
          </p:cNvSpPr>
          <p:nvPr>
            <p:ph type="ctrTitle"/>
          </p:nvPr>
        </p:nvSpPr>
        <p:spPr>
          <a:xfrm flipH="1">
            <a:off x="1974150" y="2032500"/>
            <a:ext cx="5195700" cy="107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THANKS</a:t>
            </a:r>
            <a:endParaRPr sz="6000" dirty="0"/>
          </a:p>
        </p:txBody>
      </p:sp>
    </p:spTree>
    <p:extLst>
      <p:ext uri="{BB962C8B-B14F-4D97-AF65-F5344CB8AC3E}">
        <p14:creationId xmlns:p14="http://schemas.microsoft.com/office/powerpoint/2010/main" val="3838054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5751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3"/>
            </a:pPr>
            <a:r>
              <a:rPr lang="en-US" b="0" i="0" dirty="0">
                <a:solidFill>
                  <a:schemeClr val="tx1"/>
                </a:solidFill>
                <a:effectLst/>
                <a:latin typeface="faktumregular"/>
              </a:rPr>
              <a:t>From the drop-down menu, select the source you would like to connect to.</a:t>
            </a:r>
            <a:endParaRPr lang="en-US" dirty="0">
              <a:solidFill>
                <a:schemeClr val="tx1"/>
              </a:solidFill>
              <a:latin typeface="Exo 2"/>
            </a:endParaRPr>
          </a:p>
        </p:txBody>
      </p:sp>
      <p:pic>
        <p:nvPicPr>
          <p:cNvPr id="2050" name="Picture 2" descr="Excel Connections Get Data from External Sources From Database">
            <a:extLst>
              <a:ext uri="{FF2B5EF4-FFF2-40B4-BE49-F238E27FC236}">
                <a16:creationId xmlns:a16="http://schemas.microsoft.com/office/drawing/2014/main" id="{8DD5E89C-A944-805E-B3EC-C62194456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756" y="1700533"/>
            <a:ext cx="6186488" cy="285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9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746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4"/>
            </a:pPr>
            <a:r>
              <a:rPr lang="en-US" b="0" i="0" dirty="0">
                <a:solidFill>
                  <a:schemeClr val="tx1"/>
                </a:solidFill>
                <a:effectLst/>
                <a:latin typeface="Exo 2"/>
              </a:rPr>
              <a:t>From the “Import Data” dialog box, select the Access file to import. </a:t>
            </a:r>
          </a:p>
          <a:p>
            <a:pPr marL="342900" indent="-342900">
              <a:buClr>
                <a:schemeClr val="tx1"/>
              </a:buClr>
              <a:buFont typeface="+mj-lt"/>
              <a:buAutoNum type="arabicPeriod" startAt="4"/>
            </a:pPr>
            <a:r>
              <a:rPr lang="en-US" b="0" i="0" dirty="0">
                <a:solidFill>
                  <a:schemeClr val="tx1"/>
                </a:solidFill>
                <a:effectLst/>
                <a:latin typeface="Exo 2"/>
              </a:rPr>
              <a:t>Click “Open” to begin the import process.</a:t>
            </a:r>
            <a:endParaRPr lang="en-US" dirty="0">
              <a:solidFill>
                <a:schemeClr val="tx1"/>
              </a:solidFill>
              <a:latin typeface="Exo 2"/>
            </a:endParaRPr>
          </a:p>
        </p:txBody>
      </p:sp>
      <p:pic>
        <p:nvPicPr>
          <p:cNvPr id="3074" name="Picture 2" descr="Excel Connections Get Data from External Sources Select file">
            <a:extLst>
              <a:ext uri="{FF2B5EF4-FFF2-40B4-BE49-F238E27FC236}">
                <a16:creationId xmlns:a16="http://schemas.microsoft.com/office/drawing/2014/main" id="{2E747B95-E5D7-4460-6C12-27B7B9A66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031" y="1843618"/>
            <a:ext cx="6357938" cy="297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303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746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6"/>
            </a:pPr>
            <a:r>
              <a:rPr lang="en-US" b="0" i="0" dirty="0">
                <a:solidFill>
                  <a:schemeClr val="tx1"/>
                </a:solidFill>
                <a:effectLst/>
                <a:latin typeface="Exo 2"/>
              </a:rPr>
              <a:t>Excel launches the “Navigator” pane, so you can select the table to import from the database. Click on the desired data table on the left-side list to preview.</a:t>
            </a:r>
            <a:endParaRPr lang="en-US" dirty="0">
              <a:solidFill>
                <a:schemeClr val="tx1"/>
              </a:solidFill>
              <a:latin typeface="Exo 2"/>
            </a:endParaRPr>
          </a:p>
        </p:txBody>
      </p:sp>
      <p:pic>
        <p:nvPicPr>
          <p:cNvPr id="4098" name="Picture 2" descr="Excel Connections Get Data from External Sources Navigator Pane">
            <a:extLst>
              <a:ext uri="{FF2B5EF4-FFF2-40B4-BE49-F238E27FC236}">
                <a16:creationId xmlns:a16="http://schemas.microsoft.com/office/drawing/2014/main" id="{6BD359AD-1DC1-0036-DD0F-BE220B6EF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031" y="1836271"/>
            <a:ext cx="6357938" cy="295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1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746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7"/>
            </a:pPr>
            <a:r>
              <a:rPr lang="en-US" b="0" i="0" dirty="0">
                <a:solidFill>
                  <a:schemeClr val="tx1"/>
                </a:solidFill>
                <a:effectLst/>
                <a:latin typeface="Exo 2"/>
              </a:rPr>
              <a:t>In case you would like to preview more than one table, tick the “Select multiple items” right below the search bar.</a:t>
            </a:r>
            <a:endParaRPr lang="en-US" dirty="0">
              <a:solidFill>
                <a:schemeClr val="tx1"/>
              </a:solidFill>
              <a:latin typeface="Exo 2"/>
            </a:endParaRPr>
          </a:p>
        </p:txBody>
      </p:sp>
      <p:pic>
        <p:nvPicPr>
          <p:cNvPr id="5122" name="Picture 2" descr="Excel Connections Get Data from External Sources Navigator Pane 2">
            <a:extLst>
              <a:ext uri="{FF2B5EF4-FFF2-40B4-BE49-F238E27FC236}">
                <a16:creationId xmlns:a16="http://schemas.microsoft.com/office/drawing/2014/main" id="{79BACD9D-71AA-0AA5-1868-7C9C9C435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031" y="1824028"/>
            <a:ext cx="6357938" cy="295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02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746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8"/>
            </a:pPr>
            <a:r>
              <a:rPr lang="en-US" b="0" i="0" dirty="0">
                <a:solidFill>
                  <a:schemeClr val="tx1"/>
                </a:solidFill>
                <a:effectLst/>
                <a:latin typeface="Exo 2"/>
              </a:rPr>
              <a:t>At this point, you can “Load” to import the data, or you can make any changes if needed. </a:t>
            </a:r>
          </a:p>
          <a:p>
            <a:pPr marL="342900" indent="-342900">
              <a:buClr>
                <a:schemeClr val="tx1"/>
              </a:buClr>
              <a:buFont typeface="+mj-lt"/>
              <a:buAutoNum type="arabicPeriod" startAt="8"/>
            </a:pPr>
            <a:r>
              <a:rPr lang="en-US" b="0" i="0" dirty="0">
                <a:solidFill>
                  <a:schemeClr val="tx1"/>
                </a:solidFill>
                <a:effectLst/>
                <a:latin typeface="Exo 2"/>
              </a:rPr>
              <a:t>Select “Transform Data” to make changes.</a:t>
            </a:r>
            <a:endParaRPr lang="en-US" dirty="0">
              <a:solidFill>
                <a:schemeClr val="tx1"/>
              </a:solidFill>
              <a:latin typeface="Exo 2"/>
            </a:endParaRPr>
          </a:p>
        </p:txBody>
      </p:sp>
      <p:pic>
        <p:nvPicPr>
          <p:cNvPr id="6146" name="Picture 2" descr="Excel Connections Get Data from External Sources Transform Data">
            <a:extLst>
              <a:ext uri="{FF2B5EF4-FFF2-40B4-BE49-F238E27FC236}">
                <a16:creationId xmlns:a16="http://schemas.microsoft.com/office/drawing/2014/main" id="{23821B90-96E9-DAD6-27F7-E8C63C3F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756" y="1914845"/>
            <a:ext cx="6186488" cy="285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7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3"/>
          <p:cNvSpPr txBox="1">
            <a:spLocks noGrp="1"/>
          </p:cNvSpPr>
          <p:nvPr>
            <p:ph type="ctrTitle"/>
          </p:nvPr>
        </p:nvSpPr>
        <p:spPr>
          <a:xfrm>
            <a:off x="1393031" y="260449"/>
            <a:ext cx="6357938" cy="6931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Create Data Connection in Excel (</a:t>
            </a:r>
            <a:r>
              <a:rPr lang="en-US" sz="2800" dirty="0" err="1"/>
              <a:t>Cntd</a:t>
            </a:r>
            <a:r>
              <a:rPr lang="en-US" sz="2800" dirty="0"/>
              <a:t>…)</a:t>
            </a:r>
            <a:endParaRPr dirty="0"/>
          </a:p>
        </p:txBody>
      </p:sp>
      <p:sp>
        <p:nvSpPr>
          <p:cNvPr id="4" name="Google Shape;731;p122">
            <a:extLst>
              <a:ext uri="{FF2B5EF4-FFF2-40B4-BE49-F238E27FC236}">
                <a16:creationId xmlns:a16="http://schemas.microsoft.com/office/drawing/2014/main" id="{D563F001-8EE9-755A-A1D2-E25A88F115F7}"/>
              </a:ext>
            </a:extLst>
          </p:cNvPr>
          <p:cNvSpPr txBox="1">
            <a:spLocks/>
          </p:cNvSpPr>
          <p:nvPr/>
        </p:nvSpPr>
        <p:spPr>
          <a:xfrm>
            <a:off x="2350219" y="953616"/>
            <a:ext cx="4443562" cy="74691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mj-lt"/>
              <a:buAutoNum type="arabicPeriod" startAt="10"/>
            </a:pPr>
            <a:r>
              <a:rPr lang="en-US" b="0" i="0" dirty="0">
                <a:solidFill>
                  <a:schemeClr val="tx1"/>
                </a:solidFill>
                <a:effectLst/>
                <a:latin typeface="Exo 2"/>
              </a:rPr>
              <a:t>Excel automatically launches the Power Query Editor, which can help you automate future loading and transformation of data.</a:t>
            </a:r>
            <a:endParaRPr lang="en-US" dirty="0">
              <a:solidFill>
                <a:schemeClr val="tx1"/>
              </a:solidFill>
              <a:latin typeface="Exo 2"/>
            </a:endParaRPr>
          </a:p>
        </p:txBody>
      </p:sp>
      <p:pic>
        <p:nvPicPr>
          <p:cNvPr id="7170" name="Picture 2" descr="Excel Connections Get Data from External Sources Power Query Editor">
            <a:extLst>
              <a:ext uri="{FF2B5EF4-FFF2-40B4-BE49-F238E27FC236}">
                <a16:creationId xmlns:a16="http://schemas.microsoft.com/office/drawing/2014/main" id="{B0C31B82-7B0F-6DE8-486D-CFEC5187F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566" y="1804094"/>
            <a:ext cx="5798868"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24254"/>
      </p:ext>
    </p:extLst>
  </p:cSld>
  <p:clrMapOvr>
    <a:masterClrMapping/>
  </p:clrMapOvr>
</p:sld>
</file>

<file path=ppt/theme/theme1.xml><?xml version="1.0" encoding="utf-8"?>
<a:theme xmlns:a="http://schemas.openxmlformats.org/drawingml/2006/main" name="Tech Newsletter XL Blue variant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2415</TotalTime>
  <Words>1002</Words>
  <Application>Microsoft Office PowerPoint</Application>
  <PresentationFormat>On-screen Show (16:9)</PresentationFormat>
  <Paragraphs>70</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Catamaran Light</vt:lpstr>
      <vt:lpstr>Exo 2</vt:lpstr>
      <vt:lpstr>faktumregular</vt:lpstr>
      <vt:lpstr>Fira Sans Extra Condensed Medium</vt:lpstr>
      <vt:lpstr>Roboto Condensed Light</vt:lpstr>
      <vt:lpstr>Tech Newsletter XL Blue variant by Slidesgo</vt:lpstr>
      <vt:lpstr>Excel Connections</vt:lpstr>
      <vt:lpstr>What is Excel Connection?</vt:lpstr>
      <vt:lpstr>Create Data Connection in Excel</vt:lpstr>
      <vt:lpstr>Create Data Connection in Excel (Cntd…)</vt:lpstr>
      <vt:lpstr>Create Data Connection in Excel (Cntd…)</vt:lpstr>
      <vt:lpstr>Create Data Connection in Excel (Cntd…)</vt:lpstr>
      <vt:lpstr>Create Data Connection in Excel (Cntd…)</vt:lpstr>
      <vt:lpstr>Create Data Connection in Excel (Cntd…)</vt:lpstr>
      <vt:lpstr>Create Data Connection in Excel (Cntd…)</vt:lpstr>
      <vt:lpstr>Create Data Connection in Excel (Cntd…)</vt:lpstr>
      <vt:lpstr>Create Data Connection in Excel (Cntd…)</vt:lpstr>
      <vt:lpstr>Create Data Connection in Excel (Cntd…)</vt:lpstr>
      <vt:lpstr>Create Data Connection in Excel (Cntd…)</vt:lpstr>
      <vt:lpstr> Change Data Source</vt:lpstr>
      <vt:lpstr> Change Data Source (Cntd…)</vt:lpstr>
      <vt:lpstr> Change Data Source (Cntd…)</vt:lpstr>
      <vt:lpstr> Change Data Source (Cntd…)</vt:lpstr>
      <vt:lpstr> Change Data Source (Cntd…)</vt:lpstr>
      <vt:lpstr> Delete Data Source</vt:lpstr>
      <vt:lpstr> Delete Data Source (Cntd…)</vt:lpstr>
      <vt:lpstr> Delete Data Source (Cntd…)</vt:lpstr>
      <vt:lpstr> Delete Data Source (Cntd…)</vt:lpstr>
      <vt:lpstr> Delete Data Source (Cntd…)</vt:lpstr>
      <vt:lpstr> Delete Data Source (Cntd…)</vt:lpstr>
      <vt:lpstr> Refresh Data Source</vt:lpstr>
      <vt:lpstr> Refresh Data Source Automatically</vt:lpstr>
      <vt:lpstr> Refresh Data Source Automatically (Cntd…)</vt:lpstr>
      <vt:lpstr> Refresh Data Source Automatically (Cntd…)</vt:lpstr>
      <vt:lpstr>Tasks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cp:lastModifiedBy>Ahnaf Mubashshir</cp:lastModifiedBy>
  <cp:revision>11</cp:revision>
  <dcterms:modified xsi:type="dcterms:W3CDTF">2022-12-12T17:10:14Z</dcterms:modified>
</cp:coreProperties>
</file>